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handoutMasterIdLst>
    <p:handoutMasterId r:id="rId21"/>
  </p:handoutMasterIdLst>
  <p:sldIdLst>
    <p:sldId id="256" r:id="rId3"/>
    <p:sldId id="258" r:id="rId4"/>
    <p:sldId id="261" r:id="rId5"/>
    <p:sldId id="259" r:id="rId6"/>
    <p:sldId id="262" r:id="rId7"/>
    <p:sldId id="264" r:id="rId8"/>
    <p:sldId id="267" r:id="rId9"/>
    <p:sldId id="274" r:id="rId10"/>
    <p:sldId id="268" r:id="rId11"/>
    <p:sldId id="263" r:id="rId12"/>
    <p:sldId id="277" r:id="rId13"/>
    <p:sldId id="265" r:id="rId14"/>
    <p:sldId id="290" r:id="rId15"/>
    <p:sldId id="287" r:id="rId16"/>
    <p:sldId id="289" r:id="rId17"/>
    <p:sldId id="291" r:id="rId18"/>
    <p:sldId id="285" r:id="rId1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46" userDrawn="1">
          <p15:clr>
            <a:srgbClr val="A4A3A4"/>
          </p15:clr>
        </p15:guide>
        <p15:guide id="4" orient="horz" pos="3974" userDrawn="1">
          <p15:clr>
            <a:srgbClr val="A4A3A4"/>
          </p15:clr>
        </p15:guide>
        <p15:guide id="5" pos="370" userDrawn="1">
          <p15:clr>
            <a:srgbClr val="A4A3A4"/>
          </p15:clr>
        </p15:guide>
        <p15:guide id="6" pos="731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8" autoAdjust="0"/>
    <p:restoredTop sz="94660"/>
  </p:normalViewPr>
  <p:slideViewPr>
    <p:cSldViewPr snapToGrid="0" showGuides="1">
      <p:cViewPr varScale="1">
        <p:scale>
          <a:sx n="78" d="100"/>
          <a:sy n="78" d="100"/>
        </p:scale>
        <p:origin x="762" y="84"/>
      </p:cViewPr>
      <p:guideLst>
        <p:guide orient="horz" pos="2160"/>
        <p:guide pos="3840"/>
        <p:guide orient="horz" pos="346"/>
        <p:guide orient="horz" pos="3974"/>
        <p:guide pos="370"/>
        <p:guide pos="731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l">
              <a:defRPr sz="1200"/>
            </a:lvl1pPr>
          </a:lstStyle>
          <a:p>
            <a:pPr algn="ctr"/>
            <a:r>
              <a:rPr lang="en-GB" b="1" smtClean="0">
                <a:solidFill>
                  <a:srgbClr val="000000"/>
                </a:solidFill>
                <a:latin typeface="Arial" panose="020B0604020202020204" pitchFamily="34" charset="0"/>
              </a:rPr>
              <a:t>OFFICIAL</a:t>
            </a:r>
            <a:endParaRPr lang="en-GB" b="1">
              <a:solidFill>
                <a:srgbClr val="000000"/>
              </a:solidFill>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F38B37-5CCF-4128-8D84-74156BB8E164}" type="datetimeFigureOut">
              <a:rPr lang="en-GB" smtClean="0"/>
              <a:t>27/04/2020</a:t>
            </a:fld>
            <a:endParaRPr lang="en-GB"/>
          </a:p>
        </p:txBody>
      </p:sp>
      <p:sp>
        <p:nvSpPr>
          <p:cNvPr id="4" name="Footer Placeholder 3"/>
          <p:cNvSpPr>
            <a:spLocks noGrp="1"/>
          </p:cNvSpPr>
          <p:nvPr>
            <p:ph type="ftr" sz="quarter" idx="2"/>
            <p:custDataLst>
              <p:tags r:id="rId3"/>
            </p:custDataLst>
          </p:nvPr>
        </p:nvSpPr>
        <p:spPr>
          <a:xfrm>
            <a:off x="0" y="8685213"/>
            <a:ext cx="6858000" cy="458787"/>
          </a:xfrm>
          <a:prstGeom prst="rect">
            <a:avLst/>
          </a:prstGeom>
        </p:spPr>
        <p:txBody>
          <a:bodyPr vert="horz" lIns="91440" tIns="45720" rIns="91440" bIns="45720" rtlCol="0" anchor="b"/>
          <a:lstStyle>
            <a:lvl1pPr algn="l">
              <a:defRPr sz="1200"/>
            </a:lvl1pPr>
          </a:lstStyle>
          <a:p>
            <a:pPr algn="ctr"/>
            <a:r>
              <a:rPr lang="en-GB" b="1" smtClean="0">
                <a:solidFill>
                  <a:srgbClr val="000000"/>
                </a:solidFill>
                <a:latin typeface="Arial" panose="020B0604020202020204" pitchFamily="34" charset="0"/>
              </a:rPr>
              <a:t>OFFICIAL</a:t>
            </a:r>
            <a:endParaRPr lang="en-GB" b="1">
              <a:solidFill>
                <a:srgbClr val="000000"/>
              </a:solidFill>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65954B-5802-41F5-AC4D-7FC0138500CB}" type="slidenum">
              <a:rPr lang="en-GB" smtClean="0"/>
              <a:t>‹#›</a:t>
            </a:fld>
            <a:endParaRPr lang="en-GB"/>
          </a:p>
        </p:txBody>
      </p:sp>
    </p:spTree>
    <p:extLst>
      <p:ext uri="{BB962C8B-B14F-4D97-AF65-F5344CB8AC3E}">
        <p14:creationId xmlns:p14="http://schemas.microsoft.com/office/powerpoint/2010/main" val="76458210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custDataLst>
              <p:tags r:id="rId2"/>
            </p:custDataLst>
          </p:nvPr>
        </p:nvSpPr>
        <p:spPr>
          <a:xfrm>
            <a:off x="0" y="0"/>
            <a:ext cx="6858000" cy="458788"/>
          </a:xfrm>
          <a:prstGeom prst="rect">
            <a:avLst/>
          </a:prstGeom>
        </p:spPr>
        <p:txBody>
          <a:bodyPr vert="horz" lIns="91440" tIns="45720" rIns="91440" bIns="45720" rtlCol="0"/>
          <a:lstStyle>
            <a:lvl1pPr algn="ctr">
              <a:defRPr lang="en-GB" sz="1200" b="1" i="0" u="none">
                <a:solidFill>
                  <a:srgbClr val="000000"/>
                </a:solidFill>
                <a:latin typeface="Arial" panose="020B0604020202020204" pitchFamily="34" charset="0"/>
              </a:defRPr>
            </a:lvl1pPr>
          </a:lstStyle>
          <a:p>
            <a:r>
              <a:rPr lang="en-GB" smtClean="0"/>
              <a:t>OFFICIAL</a:t>
            </a: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BF5AE1-1527-47B3-9C0B-F4992F35714A}" type="datetimeFigureOut">
              <a:rPr lang="en-GB" smtClean="0"/>
              <a:t>27/04/2020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custDataLst>
              <p:tags r:id="rId3"/>
            </p:custDataLst>
          </p:nvPr>
        </p:nvSpPr>
        <p:spPr>
          <a:xfrm>
            <a:off x="0" y="8685213"/>
            <a:ext cx="6858000" cy="458787"/>
          </a:xfrm>
          <a:prstGeom prst="rect">
            <a:avLst/>
          </a:prstGeom>
        </p:spPr>
        <p:txBody>
          <a:bodyPr vert="horz" lIns="91440" tIns="45720" rIns="91440" bIns="45720" rtlCol="0" anchor="b"/>
          <a:lstStyle>
            <a:lvl1pPr algn="ctr">
              <a:defRPr lang="en-GB" sz="1200" b="1" i="0" u="none">
                <a:solidFill>
                  <a:srgbClr val="000000"/>
                </a:solidFill>
                <a:latin typeface="Arial" panose="020B0604020202020204" pitchFamily="34" charset="0"/>
              </a:defRPr>
            </a:lvl1pPr>
          </a:lstStyle>
          <a:p>
            <a:r>
              <a:rPr lang="en-GB" smtClean="0"/>
              <a:t>OFFICIAL</a:t>
            </a: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530BD1-340A-4F10-B5DB-0D1B8E3711B6}" type="slidenum">
              <a:rPr lang="en-GB" smtClean="0"/>
              <a:t>‹#›</a:t>
            </a:fld>
            <a:endParaRPr lang="en-GB"/>
          </a:p>
        </p:txBody>
      </p:sp>
    </p:spTree>
    <p:extLst>
      <p:ext uri="{BB962C8B-B14F-4D97-AF65-F5344CB8AC3E}">
        <p14:creationId xmlns:p14="http://schemas.microsoft.com/office/powerpoint/2010/main" val="2694286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1</a:t>
            </a:fld>
            <a:endParaRPr lang="en-GB"/>
          </a:p>
        </p:txBody>
      </p:sp>
    </p:spTree>
    <p:extLst>
      <p:ext uri="{BB962C8B-B14F-4D97-AF65-F5344CB8AC3E}">
        <p14:creationId xmlns:p14="http://schemas.microsoft.com/office/powerpoint/2010/main" val="2511075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10</a:t>
            </a:fld>
            <a:endParaRPr lang="en-GB"/>
          </a:p>
        </p:txBody>
      </p:sp>
    </p:spTree>
    <p:extLst>
      <p:ext uri="{BB962C8B-B14F-4D97-AF65-F5344CB8AC3E}">
        <p14:creationId xmlns:p14="http://schemas.microsoft.com/office/powerpoint/2010/main" val="314640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11</a:t>
            </a:fld>
            <a:endParaRPr lang="en-GB"/>
          </a:p>
        </p:txBody>
      </p:sp>
    </p:spTree>
    <p:extLst>
      <p:ext uri="{BB962C8B-B14F-4D97-AF65-F5344CB8AC3E}">
        <p14:creationId xmlns:p14="http://schemas.microsoft.com/office/powerpoint/2010/main" val="4031098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12</a:t>
            </a:fld>
            <a:endParaRPr lang="en-GB"/>
          </a:p>
        </p:txBody>
      </p:sp>
    </p:spTree>
    <p:extLst>
      <p:ext uri="{BB962C8B-B14F-4D97-AF65-F5344CB8AC3E}">
        <p14:creationId xmlns:p14="http://schemas.microsoft.com/office/powerpoint/2010/main" val="3107699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13</a:t>
            </a:fld>
            <a:endParaRPr lang="en-GB"/>
          </a:p>
        </p:txBody>
      </p:sp>
    </p:spTree>
    <p:extLst>
      <p:ext uri="{BB962C8B-B14F-4D97-AF65-F5344CB8AC3E}">
        <p14:creationId xmlns:p14="http://schemas.microsoft.com/office/powerpoint/2010/main" val="2666918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14</a:t>
            </a:fld>
            <a:endParaRPr lang="en-GB"/>
          </a:p>
        </p:txBody>
      </p:sp>
    </p:spTree>
    <p:extLst>
      <p:ext uri="{BB962C8B-B14F-4D97-AF65-F5344CB8AC3E}">
        <p14:creationId xmlns:p14="http://schemas.microsoft.com/office/powerpoint/2010/main" val="3229415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15</a:t>
            </a:fld>
            <a:endParaRPr lang="en-GB"/>
          </a:p>
        </p:txBody>
      </p:sp>
    </p:spTree>
    <p:extLst>
      <p:ext uri="{BB962C8B-B14F-4D97-AF65-F5344CB8AC3E}">
        <p14:creationId xmlns:p14="http://schemas.microsoft.com/office/powerpoint/2010/main" val="1235562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16</a:t>
            </a:fld>
            <a:endParaRPr lang="en-GB"/>
          </a:p>
        </p:txBody>
      </p:sp>
    </p:spTree>
    <p:extLst>
      <p:ext uri="{BB962C8B-B14F-4D97-AF65-F5344CB8AC3E}">
        <p14:creationId xmlns:p14="http://schemas.microsoft.com/office/powerpoint/2010/main" val="629138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17</a:t>
            </a:fld>
            <a:endParaRPr lang="en-GB"/>
          </a:p>
        </p:txBody>
      </p:sp>
    </p:spTree>
    <p:extLst>
      <p:ext uri="{BB962C8B-B14F-4D97-AF65-F5344CB8AC3E}">
        <p14:creationId xmlns:p14="http://schemas.microsoft.com/office/powerpoint/2010/main" val="359672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2</a:t>
            </a:fld>
            <a:endParaRPr lang="en-GB"/>
          </a:p>
        </p:txBody>
      </p:sp>
    </p:spTree>
    <p:extLst>
      <p:ext uri="{BB962C8B-B14F-4D97-AF65-F5344CB8AC3E}">
        <p14:creationId xmlns:p14="http://schemas.microsoft.com/office/powerpoint/2010/main" val="62582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3</a:t>
            </a:fld>
            <a:endParaRPr lang="en-GB"/>
          </a:p>
        </p:txBody>
      </p:sp>
    </p:spTree>
    <p:extLst>
      <p:ext uri="{BB962C8B-B14F-4D97-AF65-F5344CB8AC3E}">
        <p14:creationId xmlns:p14="http://schemas.microsoft.com/office/powerpoint/2010/main" val="3947085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4</a:t>
            </a:fld>
            <a:endParaRPr lang="en-GB"/>
          </a:p>
        </p:txBody>
      </p:sp>
    </p:spTree>
    <p:extLst>
      <p:ext uri="{BB962C8B-B14F-4D97-AF65-F5344CB8AC3E}">
        <p14:creationId xmlns:p14="http://schemas.microsoft.com/office/powerpoint/2010/main" val="97605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5</a:t>
            </a:fld>
            <a:endParaRPr lang="en-GB"/>
          </a:p>
        </p:txBody>
      </p:sp>
    </p:spTree>
    <p:extLst>
      <p:ext uri="{BB962C8B-B14F-4D97-AF65-F5344CB8AC3E}">
        <p14:creationId xmlns:p14="http://schemas.microsoft.com/office/powerpoint/2010/main" val="2076844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6</a:t>
            </a:fld>
            <a:endParaRPr lang="en-GB"/>
          </a:p>
        </p:txBody>
      </p:sp>
    </p:spTree>
    <p:extLst>
      <p:ext uri="{BB962C8B-B14F-4D97-AF65-F5344CB8AC3E}">
        <p14:creationId xmlns:p14="http://schemas.microsoft.com/office/powerpoint/2010/main" val="2938718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7</a:t>
            </a:fld>
            <a:endParaRPr lang="en-GB"/>
          </a:p>
        </p:txBody>
      </p:sp>
    </p:spTree>
    <p:extLst>
      <p:ext uri="{BB962C8B-B14F-4D97-AF65-F5344CB8AC3E}">
        <p14:creationId xmlns:p14="http://schemas.microsoft.com/office/powerpoint/2010/main" val="2343264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8</a:t>
            </a:fld>
            <a:endParaRPr lang="en-GB"/>
          </a:p>
        </p:txBody>
      </p:sp>
    </p:spTree>
    <p:extLst>
      <p:ext uri="{BB962C8B-B14F-4D97-AF65-F5344CB8AC3E}">
        <p14:creationId xmlns:p14="http://schemas.microsoft.com/office/powerpoint/2010/main" val="3371486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custDataLst>
              <p:tags r:id="rId1"/>
            </p:custDataLst>
          </p:nvPr>
        </p:nvSpPr>
        <p:spPr>
          <a:xfrm>
            <a:off x="0" y="0"/>
            <a:ext cx="6858000" cy="458788"/>
          </a:xfrm>
        </p:spPr>
        <p:txBody>
          <a:bodyPr/>
          <a:lstStyle/>
          <a:p>
            <a:r>
              <a:rPr lang="en-GB" smtClean="0"/>
              <a:t>OFFICIAL</a:t>
            </a:r>
            <a:endParaRPr lang="en-GB"/>
          </a:p>
        </p:txBody>
      </p:sp>
      <p:sp>
        <p:nvSpPr>
          <p:cNvPr id="5" name="Footer Placeholder 4"/>
          <p:cNvSpPr>
            <a:spLocks noGrp="1"/>
          </p:cNvSpPr>
          <p:nvPr>
            <p:ph type="ftr" sz="quarter" idx="11"/>
            <p:custDataLst>
              <p:tags r:id="rId2"/>
            </p:custDataLst>
          </p:nvPr>
        </p:nvSpPr>
        <p:spPr>
          <a:xfrm>
            <a:off x="0" y="8685213"/>
            <a:ext cx="6858000" cy="458787"/>
          </a:xfrm>
        </p:spPr>
        <p:txBody>
          <a:bodyPr/>
          <a:lstStyle/>
          <a:p>
            <a:r>
              <a:rPr lang="en-GB" smtClean="0"/>
              <a:t>OFFICIAL</a:t>
            </a:r>
            <a:endParaRPr lang="en-GB"/>
          </a:p>
        </p:txBody>
      </p:sp>
      <p:sp>
        <p:nvSpPr>
          <p:cNvPr id="6" name="Slide Number Placeholder 5"/>
          <p:cNvSpPr>
            <a:spLocks noGrp="1"/>
          </p:cNvSpPr>
          <p:nvPr>
            <p:ph type="sldNum" sz="quarter" idx="12"/>
          </p:nvPr>
        </p:nvSpPr>
        <p:spPr/>
        <p:txBody>
          <a:bodyPr/>
          <a:lstStyle/>
          <a:p>
            <a:fld id="{93530BD1-340A-4F10-B5DB-0D1B8E3711B6}" type="slidenum">
              <a:rPr lang="en-GB" smtClean="0"/>
              <a:t>9</a:t>
            </a:fld>
            <a:endParaRPr lang="en-GB"/>
          </a:p>
        </p:txBody>
      </p:sp>
    </p:spTree>
    <p:extLst>
      <p:ext uri="{BB962C8B-B14F-4D97-AF65-F5344CB8AC3E}">
        <p14:creationId xmlns:p14="http://schemas.microsoft.com/office/powerpoint/2010/main" val="2567156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18" name="Text Placeholder 4">
            <a:extLst>
              <a:ext uri="{FF2B5EF4-FFF2-40B4-BE49-F238E27FC236}">
                <a16:creationId xmlns="" xmlns:a16="http://schemas.microsoft.com/office/drawing/2014/main" id="{2189CE1D-CA59-4441-BC95-32E9987B6DD8}"/>
              </a:ext>
            </a:extLst>
          </p:cNvPr>
          <p:cNvSpPr>
            <a:spLocks noGrp="1"/>
          </p:cNvSpPr>
          <p:nvPr>
            <p:ph type="body" sz="quarter" idx="11" hasCustomPrompt="1"/>
          </p:nvPr>
        </p:nvSpPr>
        <p:spPr>
          <a:xfrm>
            <a:off x="6688279" y="1550504"/>
            <a:ext cx="5160712" cy="830997"/>
          </a:xfrm>
        </p:spPr>
        <p:txBody>
          <a:bodyPr anchor="ctr">
            <a:normAutofit/>
          </a:bodyPr>
          <a:lstStyle>
            <a:lvl1pPr marL="0" indent="0">
              <a:lnSpc>
                <a:spcPct val="100000"/>
              </a:lnSpc>
              <a:buNone/>
              <a:defRPr sz="4800" b="1">
                <a:latin typeface="+mj-lt"/>
              </a:defRPr>
            </a:lvl1pPr>
          </a:lstStyle>
          <a:p>
            <a:pPr lvl="0"/>
            <a:r>
              <a:rPr lang="en-US" sz="4800" b="1">
                <a:latin typeface="+mj-lt"/>
              </a:rPr>
              <a:t>Write title here</a:t>
            </a:r>
            <a:endParaRPr lang="id-ID"/>
          </a:p>
        </p:txBody>
      </p:sp>
    </p:spTree>
    <p:extLst>
      <p:ext uri="{BB962C8B-B14F-4D97-AF65-F5344CB8AC3E}">
        <p14:creationId xmlns:p14="http://schemas.microsoft.com/office/powerpoint/2010/main" val="30358157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17" name="Picture Placeholder 16">
            <a:extLst>
              <a:ext uri="{FF2B5EF4-FFF2-40B4-BE49-F238E27FC236}">
                <a16:creationId xmlns="" xmlns:a16="http://schemas.microsoft.com/office/drawing/2014/main" id="{5E54146A-96C5-4D3D-99EE-B0F606F4CA48}"/>
              </a:ext>
            </a:extLst>
          </p:cNvPr>
          <p:cNvSpPr>
            <a:spLocks noGrp="1"/>
          </p:cNvSpPr>
          <p:nvPr>
            <p:ph type="pic" sz="quarter" idx="12"/>
          </p:nvPr>
        </p:nvSpPr>
        <p:spPr>
          <a:xfrm>
            <a:off x="6676937" y="2142540"/>
            <a:ext cx="2039355" cy="2039355"/>
          </a:xfrm>
          <a:prstGeom prst="ellipse">
            <a:avLst/>
          </a:prstGeom>
          <a:solidFill>
            <a:schemeClr val="bg2">
              <a:lumMod val="95000"/>
            </a:schemeClr>
          </a:solidFill>
        </p:spPr>
        <p:txBody>
          <a:bodyPr wrap="square">
            <a:noAutofit/>
          </a:bodyPr>
          <a:lstStyle>
            <a:lvl1pPr>
              <a:defRPr sz="100"/>
            </a:lvl1pPr>
          </a:lstStyle>
          <a:p>
            <a:endParaRPr lang="id-ID"/>
          </a:p>
        </p:txBody>
      </p:sp>
      <p:sp>
        <p:nvSpPr>
          <p:cNvPr id="21" name="Picture Placeholder 20">
            <a:extLst>
              <a:ext uri="{FF2B5EF4-FFF2-40B4-BE49-F238E27FC236}">
                <a16:creationId xmlns="" xmlns:a16="http://schemas.microsoft.com/office/drawing/2014/main" id="{8BBF2ABD-10F8-4697-BC74-B8460CD80DCC}"/>
              </a:ext>
            </a:extLst>
          </p:cNvPr>
          <p:cNvSpPr>
            <a:spLocks noGrp="1"/>
          </p:cNvSpPr>
          <p:nvPr>
            <p:ph type="pic" sz="quarter" idx="1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2">
              <a:lumMod val="95000"/>
            </a:schemeClr>
          </a:solidFill>
        </p:spPr>
        <p:txBody>
          <a:bodyPr wrap="square">
            <a:noAutofit/>
          </a:bodyPr>
          <a:lstStyle>
            <a:lvl1pPr>
              <a:defRPr sz="100"/>
            </a:lvl1pPr>
          </a:lstStyle>
          <a:p>
            <a:endParaRPr lang="id-ID"/>
          </a:p>
        </p:txBody>
      </p:sp>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18" name="Text Placeholder 2">
            <a:extLst>
              <a:ext uri="{FF2B5EF4-FFF2-40B4-BE49-F238E27FC236}">
                <a16:creationId xmlns="" xmlns:a16="http://schemas.microsoft.com/office/drawing/2014/main" id="{987A2B78-262B-4393-AE6C-11B2FBBE5F8F}"/>
              </a:ext>
            </a:extLst>
          </p:cNvPr>
          <p:cNvSpPr>
            <a:spLocks noGrp="1"/>
          </p:cNvSpPr>
          <p:nvPr>
            <p:ph type="body" sz="quarter" idx="10" hasCustomPrompt="1"/>
          </p:nvPr>
        </p:nvSpPr>
        <p:spPr>
          <a:xfrm>
            <a:off x="6347044" y="549275"/>
            <a:ext cx="5501945" cy="830997"/>
          </a:xfrm>
        </p:spPr>
        <p:txBody>
          <a:bodyPr anchor="ctr">
            <a:noAutofit/>
          </a:bodyPr>
          <a:lstStyle>
            <a:lvl1pPr marL="0" indent="0">
              <a:lnSpc>
                <a:spcPct val="100000"/>
              </a:lnSpc>
              <a:buNone/>
              <a:defRPr sz="4800" b="1">
                <a:latin typeface="+mj-lt"/>
              </a:defRPr>
            </a:lvl1pPr>
          </a:lstStyle>
          <a:p>
            <a:pPr lvl="0"/>
            <a:r>
              <a:rPr lang="en-US"/>
              <a:t>Write title here</a:t>
            </a:r>
            <a:endParaRPr lang="id-ID"/>
          </a:p>
        </p:txBody>
      </p:sp>
    </p:spTree>
    <p:extLst>
      <p:ext uri="{BB962C8B-B14F-4D97-AF65-F5344CB8AC3E}">
        <p14:creationId xmlns:p14="http://schemas.microsoft.com/office/powerpoint/2010/main" val="1657990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8" name="Picture Placeholder 17">
            <a:extLst>
              <a:ext uri="{FF2B5EF4-FFF2-40B4-BE49-F238E27FC236}">
                <a16:creationId xmlns="" xmlns:a16="http://schemas.microsoft.com/office/drawing/2014/main" id="{BC9E4114-F95C-4A2C-A6FF-223398550A42}"/>
              </a:ext>
            </a:extLst>
          </p:cNvPr>
          <p:cNvSpPr>
            <a:spLocks noGrp="1"/>
          </p:cNvSpPr>
          <p:nvPr>
            <p:ph type="pic" sz="quarter" idx="10"/>
          </p:nvPr>
        </p:nvSpPr>
        <p:spPr>
          <a:xfrm>
            <a:off x="8192019" y="1720689"/>
            <a:ext cx="3416502" cy="3416500"/>
          </a:xfrm>
          <a:prstGeom prst="ellipse">
            <a:avLst/>
          </a:prstGeom>
          <a:solidFill>
            <a:schemeClr val="bg2">
              <a:lumMod val="95000"/>
            </a:schemeClr>
          </a:solidFill>
        </p:spPr>
        <p:txBody>
          <a:bodyPr wrap="square">
            <a:noAutofit/>
          </a:bodyPr>
          <a:lstStyle>
            <a:lvl1pPr>
              <a:defRPr sz="100"/>
            </a:lvl1pPr>
          </a:lstStyle>
          <a:p>
            <a:endParaRPr lang="id-ID"/>
          </a:p>
        </p:txBody>
      </p:sp>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19" name="Text Placeholder 4">
            <a:extLst>
              <a:ext uri="{FF2B5EF4-FFF2-40B4-BE49-F238E27FC236}">
                <a16:creationId xmlns="" xmlns:a16="http://schemas.microsoft.com/office/drawing/2014/main" id="{277A8713-9241-4E10-B14C-F39C5BBD8F96}"/>
              </a:ext>
            </a:extLst>
          </p:cNvPr>
          <p:cNvSpPr>
            <a:spLocks noGrp="1"/>
          </p:cNvSpPr>
          <p:nvPr>
            <p:ph type="body" sz="quarter" idx="11" hasCustomPrompt="1"/>
          </p:nvPr>
        </p:nvSpPr>
        <p:spPr>
          <a:xfrm>
            <a:off x="584200" y="1138238"/>
            <a:ext cx="4749800" cy="830262"/>
          </a:xfrm>
        </p:spPr>
        <p:txBody>
          <a:bodyPr anchor="ctr">
            <a:normAutofit/>
          </a:bodyPr>
          <a:lstStyle>
            <a:lvl1pPr marL="0" indent="0">
              <a:lnSpc>
                <a:spcPct val="100000"/>
              </a:lnSpc>
              <a:buNone/>
              <a:defRPr sz="4800" b="1">
                <a:latin typeface="+mj-lt"/>
              </a:defRPr>
            </a:lvl1pPr>
          </a:lstStyle>
          <a:p>
            <a:pPr lvl="0"/>
            <a:r>
              <a:rPr lang="en-US" sz="4800" b="1">
                <a:latin typeface="+mj-lt"/>
              </a:rPr>
              <a:t>Title Here</a:t>
            </a:r>
            <a:endParaRPr lang="id-ID"/>
          </a:p>
        </p:txBody>
      </p:sp>
    </p:spTree>
    <p:extLst>
      <p:ext uri="{BB962C8B-B14F-4D97-AF65-F5344CB8AC3E}">
        <p14:creationId xmlns:p14="http://schemas.microsoft.com/office/powerpoint/2010/main" val="40229940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0" name="Picture Placeholder 19">
            <a:extLst>
              <a:ext uri="{FF2B5EF4-FFF2-40B4-BE49-F238E27FC236}">
                <a16:creationId xmlns="" xmlns:a16="http://schemas.microsoft.com/office/drawing/2014/main" id="{E5C9F1E8-2479-4E81-A510-B55BD4D80DFA}"/>
              </a:ext>
            </a:extLst>
          </p:cNvPr>
          <p:cNvSpPr>
            <a:spLocks noGrp="1"/>
          </p:cNvSpPr>
          <p:nvPr>
            <p:ph type="pic" sz="quarter" idx="10"/>
          </p:nvPr>
        </p:nvSpPr>
        <p:spPr>
          <a:xfrm>
            <a:off x="3420033" y="262273"/>
            <a:ext cx="3836620" cy="3836624"/>
          </a:xfrm>
          <a:prstGeom prst="ellipse">
            <a:avLst/>
          </a:prstGeom>
          <a:solidFill>
            <a:schemeClr val="bg2">
              <a:lumMod val="95000"/>
            </a:schemeClr>
          </a:solidFill>
        </p:spPr>
        <p:txBody>
          <a:bodyPr wrap="square">
            <a:noAutofit/>
          </a:bodyPr>
          <a:lstStyle>
            <a:lvl1pPr marL="0" indent="0">
              <a:buNone/>
              <a:defRPr sz="100"/>
            </a:lvl1pPr>
          </a:lstStyle>
          <a:p>
            <a:endParaRPr lang="id-ID"/>
          </a:p>
        </p:txBody>
      </p:sp>
      <p:sp>
        <p:nvSpPr>
          <p:cNvPr id="27" name="Picture Placeholder 26">
            <a:extLst>
              <a:ext uri="{FF2B5EF4-FFF2-40B4-BE49-F238E27FC236}">
                <a16:creationId xmlns="" xmlns:a16="http://schemas.microsoft.com/office/drawing/2014/main" id="{64D5DA44-0C22-4F2B-B754-189B10ABFF71}"/>
              </a:ext>
            </a:extLst>
          </p:cNvPr>
          <p:cNvSpPr>
            <a:spLocks noGrp="1"/>
          </p:cNvSpPr>
          <p:nvPr>
            <p:ph type="pic" sz="quarter" idx="13"/>
          </p:nvPr>
        </p:nvSpPr>
        <p:spPr>
          <a:xfrm>
            <a:off x="4988149" y="2719318"/>
            <a:ext cx="2815748" cy="2815752"/>
          </a:xfrm>
          <a:prstGeom prst="ellipse">
            <a:avLst/>
          </a:prstGeom>
          <a:solidFill>
            <a:schemeClr val="bg2">
              <a:lumMod val="85000"/>
            </a:schemeClr>
          </a:solidFill>
        </p:spPr>
        <p:txBody>
          <a:bodyPr wrap="square">
            <a:noAutofit/>
          </a:bodyPr>
          <a:lstStyle>
            <a:lvl1pPr>
              <a:defRPr sz="100"/>
            </a:lvl1pPr>
          </a:lstStyle>
          <a:p>
            <a:endParaRPr lang="id-ID"/>
          </a:p>
        </p:txBody>
      </p:sp>
      <p:sp>
        <p:nvSpPr>
          <p:cNvPr id="24" name="Picture Placeholder 23">
            <a:extLst>
              <a:ext uri="{FF2B5EF4-FFF2-40B4-BE49-F238E27FC236}">
                <a16:creationId xmlns="" xmlns:a16="http://schemas.microsoft.com/office/drawing/2014/main" id="{C44D5FA9-118A-4BC7-BA5A-53DF4A85CE5D}"/>
              </a:ext>
            </a:extLst>
          </p:cNvPr>
          <p:cNvSpPr>
            <a:spLocks noGrp="1"/>
          </p:cNvSpPr>
          <p:nvPr>
            <p:ph type="pic" sz="quarter" idx="12"/>
          </p:nvPr>
        </p:nvSpPr>
        <p:spPr>
          <a:xfrm>
            <a:off x="3658196" y="3530226"/>
            <a:ext cx="2180346" cy="2180346"/>
          </a:xfrm>
          <a:prstGeom prst="ellipse">
            <a:avLst/>
          </a:prstGeom>
          <a:solidFill>
            <a:schemeClr val="bg2">
              <a:lumMod val="75000"/>
            </a:schemeClr>
          </a:solidFill>
        </p:spPr>
        <p:txBody>
          <a:bodyPr wrap="square">
            <a:noAutofit/>
          </a:bodyPr>
          <a:lstStyle>
            <a:lvl1pPr>
              <a:defRPr sz="100"/>
            </a:lvl1pPr>
          </a:lstStyle>
          <a:p>
            <a:endParaRPr lang="id-ID"/>
          </a:p>
        </p:txBody>
      </p:sp>
      <p:sp>
        <p:nvSpPr>
          <p:cNvPr id="22" name="Picture Placeholder 21">
            <a:extLst>
              <a:ext uri="{FF2B5EF4-FFF2-40B4-BE49-F238E27FC236}">
                <a16:creationId xmlns="" xmlns:a16="http://schemas.microsoft.com/office/drawing/2014/main" id="{4538E401-2E0F-4D84-B197-17B5B99AA71E}"/>
              </a:ext>
            </a:extLst>
          </p:cNvPr>
          <p:cNvSpPr>
            <a:spLocks noGrp="1"/>
          </p:cNvSpPr>
          <p:nvPr>
            <p:ph type="pic" sz="quarter" idx="11" hasCustomPrompt="1"/>
          </p:nvPr>
        </p:nvSpPr>
        <p:spPr>
          <a:xfrm>
            <a:off x="5245802" y="4928576"/>
            <a:ext cx="1667150" cy="1667150"/>
          </a:xfrm>
          <a:prstGeom prst="ellipse">
            <a:avLst/>
          </a:prstGeom>
          <a:solidFill>
            <a:schemeClr val="bg2">
              <a:lumMod val="65000"/>
            </a:schemeClr>
          </a:solidFill>
        </p:spPr>
        <p:txBody>
          <a:bodyPr wrap="square">
            <a:noAutofit/>
          </a:bodyPr>
          <a:lstStyle>
            <a:lvl1pPr>
              <a:defRPr sz="100"/>
            </a:lvl1pPr>
          </a:lstStyle>
          <a:p>
            <a:r>
              <a:rPr lang="en-US"/>
              <a:t>&lt;</a:t>
            </a:r>
            <a:endParaRPr lang="id-ID"/>
          </a:p>
        </p:txBody>
      </p:sp>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28" name="Text Placeholder 21">
            <a:extLst>
              <a:ext uri="{FF2B5EF4-FFF2-40B4-BE49-F238E27FC236}">
                <a16:creationId xmlns="" xmlns:a16="http://schemas.microsoft.com/office/drawing/2014/main" id="{61BB5A43-49ED-422B-92D2-D55C4BEA2B6C}"/>
              </a:ext>
            </a:extLst>
          </p:cNvPr>
          <p:cNvSpPr>
            <a:spLocks noGrp="1"/>
          </p:cNvSpPr>
          <p:nvPr>
            <p:ph type="body" sz="quarter" idx="14" hasCustomPrompt="1"/>
          </p:nvPr>
        </p:nvSpPr>
        <p:spPr>
          <a:xfrm>
            <a:off x="587375" y="1841500"/>
            <a:ext cx="2743200" cy="1587500"/>
          </a:xfrm>
        </p:spPr>
        <p:txBody>
          <a:bodyPr anchor="ctr">
            <a:normAutofit/>
          </a:bodyPr>
          <a:lstStyle>
            <a:lvl1pPr marL="0" indent="0">
              <a:lnSpc>
                <a:spcPct val="100000"/>
              </a:lnSpc>
              <a:buNone/>
              <a:defRPr sz="4800" b="1">
                <a:latin typeface="+mj-lt"/>
              </a:defRPr>
            </a:lvl1pPr>
          </a:lstStyle>
          <a:p>
            <a:pPr lvl="0"/>
            <a:r>
              <a:rPr lang="en-US" sz="4800" b="1">
                <a:latin typeface="+mj-lt"/>
              </a:rPr>
              <a:t>Write title Here</a:t>
            </a:r>
            <a:endParaRPr lang="id-ID"/>
          </a:p>
        </p:txBody>
      </p:sp>
    </p:spTree>
    <p:extLst>
      <p:ext uri="{BB962C8B-B14F-4D97-AF65-F5344CB8AC3E}">
        <p14:creationId xmlns:p14="http://schemas.microsoft.com/office/powerpoint/2010/main" val="9612876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18" name="Text Placeholder 5">
            <a:extLst>
              <a:ext uri="{FF2B5EF4-FFF2-40B4-BE49-F238E27FC236}">
                <a16:creationId xmlns="" xmlns:a16="http://schemas.microsoft.com/office/drawing/2014/main" id="{5F10019B-272F-445B-A665-53BDB3B920FC}"/>
              </a:ext>
            </a:extLst>
          </p:cNvPr>
          <p:cNvSpPr>
            <a:spLocks noGrp="1"/>
          </p:cNvSpPr>
          <p:nvPr>
            <p:ph type="body" sz="quarter" idx="11" hasCustomPrompt="1"/>
          </p:nvPr>
        </p:nvSpPr>
        <p:spPr>
          <a:xfrm>
            <a:off x="2038350" y="549275"/>
            <a:ext cx="8115300" cy="830263"/>
          </a:xfrm>
        </p:spPr>
        <p:txBody>
          <a:bodyPr anchor="ctr">
            <a:noAutofit/>
          </a:bodyPr>
          <a:lstStyle>
            <a:lvl1pPr marL="0" indent="0" algn="ctr">
              <a:lnSpc>
                <a:spcPct val="100000"/>
              </a:lnSpc>
              <a:buNone/>
              <a:defRPr sz="4800" b="1">
                <a:latin typeface="+mj-lt"/>
              </a:defRPr>
            </a:lvl1pPr>
          </a:lstStyle>
          <a:p>
            <a:pPr lvl="0"/>
            <a:r>
              <a:rPr lang="en-US"/>
              <a:t>Write title here</a:t>
            </a:r>
            <a:endParaRPr lang="id-ID"/>
          </a:p>
        </p:txBody>
      </p:sp>
    </p:spTree>
    <p:extLst>
      <p:ext uri="{BB962C8B-B14F-4D97-AF65-F5344CB8AC3E}">
        <p14:creationId xmlns:p14="http://schemas.microsoft.com/office/powerpoint/2010/main" val="753596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5" name="Picture Placeholder 24">
            <a:extLst>
              <a:ext uri="{FF2B5EF4-FFF2-40B4-BE49-F238E27FC236}">
                <a16:creationId xmlns="" xmlns:a16="http://schemas.microsoft.com/office/drawing/2014/main" id="{3A09C77A-4B9B-40E3-8531-28A9428A9639}"/>
              </a:ext>
            </a:extLst>
          </p:cNvPr>
          <p:cNvSpPr>
            <a:spLocks noGrp="1"/>
          </p:cNvSpPr>
          <p:nvPr>
            <p:ph type="pic" sz="quarter" idx="15"/>
          </p:nvPr>
        </p:nvSpPr>
        <p:spPr>
          <a:xfrm>
            <a:off x="7696296" y="5238785"/>
            <a:ext cx="853440" cy="853440"/>
          </a:xfrm>
          <a:prstGeom prst="ellipse">
            <a:avLst/>
          </a:prstGeom>
          <a:solidFill>
            <a:schemeClr val="bg2">
              <a:lumMod val="95000"/>
            </a:schemeClr>
          </a:solidFill>
        </p:spPr>
        <p:txBody>
          <a:bodyPr wrap="square">
            <a:noAutofit/>
          </a:bodyPr>
          <a:lstStyle>
            <a:lvl1pPr>
              <a:defRPr sz="100"/>
            </a:lvl1pPr>
          </a:lstStyle>
          <a:p>
            <a:endParaRPr lang="id-ID"/>
          </a:p>
        </p:txBody>
      </p:sp>
      <p:sp>
        <p:nvSpPr>
          <p:cNvPr id="23" name="Picture Placeholder 22">
            <a:extLst>
              <a:ext uri="{FF2B5EF4-FFF2-40B4-BE49-F238E27FC236}">
                <a16:creationId xmlns="" xmlns:a16="http://schemas.microsoft.com/office/drawing/2014/main" id="{B2D4E16F-96D8-4367-866A-C397B2F556B0}"/>
              </a:ext>
            </a:extLst>
          </p:cNvPr>
          <p:cNvSpPr>
            <a:spLocks noGrp="1"/>
          </p:cNvSpPr>
          <p:nvPr>
            <p:ph type="pic" sz="quarter" idx="14"/>
          </p:nvPr>
        </p:nvSpPr>
        <p:spPr>
          <a:xfrm>
            <a:off x="4495705" y="5238785"/>
            <a:ext cx="853440" cy="853440"/>
          </a:xfrm>
          <a:prstGeom prst="ellipse">
            <a:avLst/>
          </a:prstGeom>
          <a:solidFill>
            <a:schemeClr val="bg2">
              <a:lumMod val="95000"/>
            </a:schemeClr>
          </a:solidFill>
        </p:spPr>
        <p:txBody>
          <a:bodyPr wrap="square">
            <a:noAutofit/>
          </a:bodyPr>
          <a:lstStyle>
            <a:lvl1pPr>
              <a:defRPr sz="100"/>
            </a:lvl1pPr>
          </a:lstStyle>
          <a:p>
            <a:endParaRPr lang="id-ID"/>
          </a:p>
        </p:txBody>
      </p:sp>
      <p:sp>
        <p:nvSpPr>
          <p:cNvPr id="22" name="Picture Placeholder 21">
            <a:extLst>
              <a:ext uri="{FF2B5EF4-FFF2-40B4-BE49-F238E27FC236}">
                <a16:creationId xmlns="" xmlns:a16="http://schemas.microsoft.com/office/drawing/2014/main" id="{9269D200-FD88-42DD-A6A6-E551DE6F7FD2}"/>
              </a:ext>
            </a:extLst>
          </p:cNvPr>
          <p:cNvSpPr>
            <a:spLocks noGrp="1"/>
          </p:cNvSpPr>
          <p:nvPr>
            <p:ph type="pic" sz="quarter" idx="13"/>
          </p:nvPr>
        </p:nvSpPr>
        <p:spPr>
          <a:xfrm>
            <a:off x="1295114" y="5238785"/>
            <a:ext cx="853440" cy="853440"/>
          </a:xfrm>
          <a:prstGeom prst="ellipse">
            <a:avLst/>
          </a:prstGeom>
          <a:solidFill>
            <a:schemeClr val="bg2">
              <a:lumMod val="95000"/>
            </a:schemeClr>
          </a:solidFill>
        </p:spPr>
        <p:txBody>
          <a:bodyPr wrap="square">
            <a:noAutofit/>
          </a:bodyPr>
          <a:lstStyle>
            <a:lvl1pPr>
              <a:defRPr sz="100"/>
            </a:lvl1pPr>
          </a:lstStyle>
          <a:p>
            <a:endParaRPr lang="id-ID"/>
          </a:p>
        </p:txBody>
      </p:sp>
      <p:sp>
        <p:nvSpPr>
          <p:cNvPr id="21" name="Picture Placeholder 20">
            <a:extLst>
              <a:ext uri="{FF2B5EF4-FFF2-40B4-BE49-F238E27FC236}">
                <a16:creationId xmlns="" xmlns:a16="http://schemas.microsoft.com/office/drawing/2014/main" id="{F59CC722-2F66-4EC8-9F06-BC945AD370E5}"/>
              </a:ext>
            </a:extLst>
          </p:cNvPr>
          <p:cNvSpPr>
            <a:spLocks noGrp="1"/>
          </p:cNvSpPr>
          <p:nvPr>
            <p:ph type="pic" sz="quarter" idx="12"/>
          </p:nvPr>
        </p:nvSpPr>
        <p:spPr>
          <a:xfrm>
            <a:off x="2974164" y="1894709"/>
            <a:ext cx="1865122" cy="2230672"/>
          </a:xfrm>
          <a:custGeom>
            <a:avLst/>
            <a:gdLst>
              <a:gd name="connsiteX0" fmla="*/ 0 w 1865122"/>
              <a:gd name="connsiteY0" fmla="*/ 0 h 2230672"/>
              <a:gd name="connsiteX1" fmla="*/ 1865122 w 1865122"/>
              <a:gd name="connsiteY1" fmla="*/ 0 h 2230672"/>
              <a:gd name="connsiteX2" fmla="*/ 1865122 w 1865122"/>
              <a:gd name="connsiteY2" fmla="*/ 2230672 h 2230672"/>
              <a:gd name="connsiteX3" fmla="*/ 0 w 1865122"/>
              <a:gd name="connsiteY3" fmla="*/ 2230672 h 2230672"/>
            </a:gdLst>
            <a:ahLst/>
            <a:cxnLst>
              <a:cxn ang="0">
                <a:pos x="connsiteX0" y="connsiteY0"/>
              </a:cxn>
              <a:cxn ang="0">
                <a:pos x="connsiteX1" y="connsiteY1"/>
              </a:cxn>
              <a:cxn ang="0">
                <a:pos x="connsiteX2" y="connsiteY2"/>
              </a:cxn>
              <a:cxn ang="0">
                <a:pos x="connsiteX3" y="connsiteY3"/>
              </a:cxn>
            </a:cxnLst>
            <a:rect l="l" t="t" r="r" b="b"/>
            <a:pathLst>
              <a:path w="1865122" h="2230672">
                <a:moveTo>
                  <a:pt x="0" y="0"/>
                </a:moveTo>
                <a:lnTo>
                  <a:pt x="1865122" y="0"/>
                </a:lnTo>
                <a:lnTo>
                  <a:pt x="1865122" y="2230672"/>
                </a:lnTo>
                <a:lnTo>
                  <a:pt x="0" y="2230672"/>
                </a:lnTo>
                <a:close/>
              </a:path>
            </a:pathLst>
          </a:custGeom>
          <a:solidFill>
            <a:schemeClr val="bg2">
              <a:lumMod val="95000"/>
            </a:schemeClr>
          </a:solidFill>
        </p:spPr>
        <p:txBody>
          <a:bodyPr wrap="square">
            <a:noAutofit/>
          </a:bodyPr>
          <a:lstStyle>
            <a:lvl1pPr>
              <a:defRPr sz="100"/>
            </a:lvl1pPr>
          </a:lstStyle>
          <a:p>
            <a:endParaRPr lang="id-ID"/>
          </a:p>
        </p:txBody>
      </p:sp>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17" name="Text Placeholder 5">
            <a:extLst>
              <a:ext uri="{FF2B5EF4-FFF2-40B4-BE49-F238E27FC236}">
                <a16:creationId xmlns="" xmlns:a16="http://schemas.microsoft.com/office/drawing/2014/main" id="{C935E158-474C-46AB-971C-6CE293C19DA2}"/>
              </a:ext>
            </a:extLst>
          </p:cNvPr>
          <p:cNvSpPr>
            <a:spLocks noGrp="1"/>
          </p:cNvSpPr>
          <p:nvPr>
            <p:ph type="body" sz="quarter" idx="11" hasCustomPrompt="1"/>
          </p:nvPr>
        </p:nvSpPr>
        <p:spPr>
          <a:xfrm>
            <a:off x="2038350" y="549275"/>
            <a:ext cx="8115300" cy="830263"/>
          </a:xfrm>
        </p:spPr>
        <p:txBody>
          <a:bodyPr anchor="ctr">
            <a:noAutofit/>
          </a:bodyPr>
          <a:lstStyle>
            <a:lvl1pPr marL="0" indent="0" algn="ctr">
              <a:lnSpc>
                <a:spcPct val="100000"/>
              </a:lnSpc>
              <a:buNone/>
              <a:defRPr sz="4800" b="1">
                <a:latin typeface="+mj-lt"/>
              </a:defRPr>
            </a:lvl1pPr>
          </a:lstStyle>
          <a:p>
            <a:pPr lvl="0"/>
            <a:r>
              <a:rPr lang="en-US"/>
              <a:t>Write title here</a:t>
            </a:r>
            <a:endParaRPr lang="id-ID"/>
          </a:p>
        </p:txBody>
      </p:sp>
    </p:spTree>
    <p:extLst>
      <p:ext uri="{BB962C8B-B14F-4D97-AF65-F5344CB8AC3E}">
        <p14:creationId xmlns:p14="http://schemas.microsoft.com/office/powerpoint/2010/main" val="25958680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8" name="Picture Placeholder 17">
            <a:extLst>
              <a:ext uri="{FF2B5EF4-FFF2-40B4-BE49-F238E27FC236}">
                <a16:creationId xmlns="" xmlns:a16="http://schemas.microsoft.com/office/drawing/2014/main" id="{0A165E39-B848-4145-A3D3-2CF76DF45491}"/>
              </a:ext>
            </a:extLst>
          </p:cNvPr>
          <p:cNvSpPr>
            <a:spLocks noGrp="1"/>
          </p:cNvSpPr>
          <p:nvPr>
            <p:ph type="pic" sz="quarter" idx="12"/>
          </p:nvPr>
        </p:nvSpPr>
        <p:spPr>
          <a:xfrm>
            <a:off x="0" y="2309888"/>
            <a:ext cx="6096000" cy="3531869"/>
          </a:xfrm>
          <a:custGeom>
            <a:avLst/>
            <a:gdLst>
              <a:gd name="connsiteX0" fmla="*/ 0 w 6096000"/>
              <a:gd name="connsiteY0" fmla="*/ 0 h 3531869"/>
              <a:gd name="connsiteX1" fmla="*/ 6096000 w 6096000"/>
              <a:gd name="connsiteY1" fmla="*/ 0 h 3531869"/>
              <a:gd name="connsiteX2" fmla="*/ 6096000 w 6096000"/>
              <a:gd name="connsiteY2" fmla="*/ 3531869 h 3531869"/>
              <a:gd name="connsiteX3" fmla="*/ 0 w 6096000"/>
              <a:gd name="connsiteY3" fmla="*/ 3531869 h 3531869"/>
            </a:gdLst>
            <a:ahLst/>
            <a:cxnLst>
              <a:cxn ang="0">
                <a:pos x="connsiteX0" y="connsiteY0"/>
              </a:cxn>
              <a:cxn ang="0">
                <a:pos x="connsiteX1" y="connsiteY1"/>
              </a:cxn>
              <a:cxn ang="0">
                <a:pos x="connsiteX2" y="connsiteY2"/>
              </a:cxn>
              <a:cxn ang="0">
                <a:pos x="connsiteX3" y="connsiteY3"/>
              </a:cxn>
            </a:cxnLst>
            <a:rect l="l" t="t" r="r" b="b"/>
            <a:pathLst>
              <a:path w="6096000" h="3531869">
                <a:moveTo>
                  <a:pt x="0" y="0"/>
                </a:moveTo>
                <a:lnTo>
                  <a:pt x="6096000" y="0"/>
                </a:lnTo>
                <a:lnTo>
                  <a:pt x="6096000" y="3531869"/>
                </a:lnTo>
                <a:lnTo>
                  <a:pt x="0" y="3531869"/>
                </a:lnTo>
                <a:close/>
              </a:path>
            </a:pathLst>
          </a:custGeom>
          <a:solidFill>
            <a:schemeClr val="bg2">
              <a:lumMod val="95000"/>
            </a:schemeClr>
          </a:solidFill>
        </p:spPr>
        <p:txBody>
          <a:bodyPr wrap="square">
            <a:noAutofit/>
          </a:bodyPr>
          <a:lstStyle>
            <a:lvl1pPr>
              <a:defRPr sz="100"/>
            </a:lvl1pPr>
          </a:lstStyle>
          <a:p>
            <a:endParaRPr lang="id-ID"/>
          </a:p>
        </p:txBody>
      </p:sp>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17" name="Text Placeholder 5">
            <a:extLst>
              <a:ext uri="{FF2B5EF4-FFF2-40B4-BE49-F238E27FC236}">
                <a16:creationId xmlns="" xmlns:a16="http://schemas.microsoft.com/office/drawing/2014/main" id="{C6DFCDAB-75AF-4EC4-AD45-FD4D48F7CB1B}"/>
              </a:ext>
            </a:extLst>
          </p:cNvPr>
          <p:cNvSpPr>
            <a:spLocks noGrp="1"/>
          </p:cNvSpPr>
          <p:nvPr>
            <p:ph type="body" sz="quarter" idx="11" hasCustomPrompt="1"/>
          </p:nvPr>
        </p:nvSpPr>
        <p:spPr>
          <a:xfrm>
            <a:off x="2038350" y="549275"/>
            <a:ext cx="8115300" cy="830263"/>
          </a:xfrm>
        </p:spPr>
        <p:txBody>
          <a:bodyPr anchor="ctr">
            <a:noAutofit/>
          </a:bodyPr>
          <a:lstStyle>
            <a:lvl1pPr marL="0" indent="0" algn="ctr">
              <a:lnSpc>
                <a:spcPct val="100000"/>
              </a:lnSpc>
              <a:buNone/>
              <a:defRPr sz="4800" b="1">
                <a:latin typeface="+mj-lt"/>
              </a:defRPr>
            </a:lvl1pPr>
          </a:lstStyle>
          <a:p>
            <a:pPr lvl="0"/>
            <a:r>
              <a:rPr lang="en-US"/>
              <a:t>Write title here</a:t>
            </a:r>
            <a:endParaRPr lang="id-ID"/>
          </a:p>
        </p:txBody>
      </p:sp>
    </p:spTree>
    <p:extLst>
      <p:ext uri="{BB962C8B-B14F-4D97-AF65-F5344CB8AC3E}">
        <p14:creationId xmlns:p14="http://schemas.microsoft.com/office/powerpoint/2010/main" val="6262530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18" name="Picture Placeholder 17">
            <a:extLst>
              <a:ext uri="{FF2B5EF4-FFF2-40B4-BE49-F238E27FC236}">
                <a16:creationId xmlns="" xmlns:a16="http://schemas.microsoft.com/office/drawing/2014/main" id="{EB089EEE-BE34-4F1B-8433-6CA23B446871}"/>
              </a:ext>
            </a:extLst>
          </p:cNvPr>
          <p:cNvSpPr>
            <a:spLocks noGrp="1"/>
          </p:cNvSpPr>
          <p:nvPr>
            <p:ph type="pic" sz="quarter" idx="12"/>
          </p:nvPr>
        </p:nvSpPr>
        <p:spPr>
          <a:xfrm>
            <a:off x="0" y="2318413"/>
            <a:ext cx="12192000" cy="3320998"/>
          </a:xfrm>
          <a:custGeom>
            <a:avLst/>
            <a:gdLst>
              <a:gd name="connsiteX0" fmla="*/ 0 w 12192000"/>
              <a:gd name="connsiteY0" fmla="*/ 0 h 3320998"/>
              <a:gd name="connsiteX1" fmla="*/ 12192000 w 12192000"/>
              <a:gd name="connsiteY1" fmla="*/ 0 h 3320998"/>
              <a:gd name="connsiteX2" fmla="*/ 12192000 w 12192000"/>
              <a:gd name="connsiteY2" fmla="*/ 3320998 h 3320998"/>
              <a:gd name="connsiteX3" fmla="*/ 0 w 12192000"/>
              <a:gd name="connsiteY3" fmla="*/ 3320998 h 3320998"/>
            </a:gdLst>
            <a:ahLst/>
            <a:cxnLst>
              <a:cxn ang="0">
                <a:pos x="connsiteX0" y="connsiteY0"/>
              </a:cxn>
              <a:cxn ang="0">
                <a:pos x="connsiteX1" y="connsiteY1"/>
              </a:cxn>
              <a:cxn ang="0">
                <a:pos x="connsiteX2" y="connsiteY2"/>
              </a:cxn>
              <a:cxn ang="0">
                <a:pos x="connsiteX3" y="connsiteY3"/>
              </a:cxn>
            </a:cxnLst>
            <a:rect l="l" t="t" r="r" b="b"/>
            <a:pathLst>
              <a:path w="12192000" h="3320998">
                <a:moveTo>
                  <a:pt x="0" y="0"/>
                </a:moveTo>
                <a:lnTo>
                  <a:pt x="12192000" y="0"/>
                </a:lnTo>
                <a:lnTo>
                  <a:pt x="12192000" y="3320998"/>
                </a:lnTo>
                <a:lnTo>
                  <a:pt x="0" y="3320998"/>
                </a:lnTo>
                <a:close/>
              </a:path>
            </a:pathLst>
          </a:custGeom>
          <a:solidFill>
            <a:schemeClr val="bg2">
              <a:lumMod val="95000"/>
            </a:schemeClr>
          </a:solidFill>
        </p:spPr>
        <p:txBody>
          <a:bodyPr wrap="square">
            <a:noAutofit/>
          </a:bodyPr>
          <a:lstStyle>
            <a:lvl1pPr>
              <a:defRPr sz="100"/>
            </a:lvl1pPr>
          </a:lstStyle>
          <a:p>
            <a:endParaRPr lang="id-ID"/>
          </a:p>
        </p:txBody>
      </p:sp>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17" name="Text Placeholder 5">
            <a:extLst>
              <a:ext uri="{FF2B5EF4-FFF2-40B4-BE49-F238E27FC236}">
                <a16:creationId xmlns="" xmlns:a16="http://schemas.microsoft.com/office/drawing/2014/main" id="{6592A3E9-B2EF-4FAB-B158-FB291F12322E}"/>
              </a:ext>
            </a:extLst>
          </p:cNvPr>
          <p:cNvSpPr>
            <a:spLocks noGrp="1"/>
          </p:cNvSpPr>
          <p:nvPr>
            <p:ph type="body" sz="quarter" idx="11" hasCustomPrompt="1"/>
          </p:nvPr>
        </p:nvSpPr>
        <p:spPr>
          <a:xfrm>
            <a:off x="2038350" y="549275"/>
            <a:ext cx="8115300" cy="830263"/>
          </a:xfrm>
        </p:spPr>
        <p:txBody>
          <a:bodyPr anchor="ctr">
            <a:noAutofit/>
          </a:bodyPr>
          <a:lstStyle>
            <a:lvl1pPr marL="0" indent="0" algn="ctr">
              <a:lnSpc>
                <a:spcPct val="100000"/>
              </a:lnSpc>
              <a:buNone/>
              <a:defRPr sz="4800" b="1">
                <a:latin typeface="+mj-lt"/>
              </a:defRPr>
            </a:lvl1pPr>
          </a:lstStyle>
          <a:p>
            <a:pPr lvl="0"/>
            <a:r>
              <a:rPr lang="en-US"/>
              <a:t>Write title here</a:t>
            </a:r>
            <a:endParaRPr lang="id-ID"/>
          </a:p>
        </p:txBody>
      </p:sp>
    </p:spTree>
    <p:extLst>
      <p:ext uri="{BB962C8B-B14F-4D97-AF65-F5344CB8AC3E}">
        <p14:creationId xmlns:p14="http://schemas.microsoft.com/office/powerpoint/2010/main" val="2158077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0" name="Picture Placeholder 19">
            <a:extLst>
              <a:ext uri="{FF2B5EF4-FFF2-40B4-BE49-F238E27FC236}">
                <a16:creationId xmlns="" xmlns:a16="http://schemas.microsoft.com/office/drawing/2014/main" id="{9A8B6F34-C5E4-45EF-9312-D39F1084B16B}"/>
              </a:ext>
            </a:extLst>
          </p:cNvPr>
          <p:cNvSpPr>
            <a:spLocks noGrp="1"/>
          </p:cNvSpPr>
          <p:nvPr>
            <p:ph type="pic" sz="quarter" idx="12"/>
          </p:nvPr>
        </p:nvSpPr>
        <p:spPr>
          <a:xfrm>
            <a:off x="1225143" y="1711623"/>
            <a:ext cx="2946400" cy="3425371"/>
          </a:xfrm>
          <a:custGeom>
            <a:avLst/>
            <a:gdLst>
              <a:gd name="connsiteX0" fmla="*/ 0 w 2946400"/>
              <a:gd name="connsiteY0" fmla="*/ 0 h 3425371"/>
              <a:gd name="connsiteX1" fmla="*/ 2946400 w 2946400"/>
              <a:gd name="connsiteY1" fmla="*/ 0 h 3425371"/>
              <a:gd name="connsiteX2" fmla="*/ 2946400 w 2946400"/>
              <a:gd name="connsiteY2" fmla="*/ 3425371 h 3425371"/>
              <a:gd name="connsiteX3" fmla="*/ 0 w 2946400"/>
              <a:gd name="connsiteY3" fmla="*/ 3425371 h 3425371"/>
            </a:gdLst>
            <a:ahLst/>
            <a:cxnLst>
              <a:cxn ang="0">
                <a:pos x="connsiteX0" y="connsiteY0"/>
              </a:cxn>
              <a:cxn ang="0">
                <a:pos x="connsiteX1" y="connsiteY1"/>
              </a:cxn>
              <a:cxn ang="0">
                <a:pos x="connsiteX2" y="connsiteY2"/>
              </a:cxn>
              <a:cxn ang="0">
                <a:pos x="connsiteX3" y="connsiteY3"/>
              </a:cxn>
            </a:cxnLst>
            <a:rect l="l" t="t" r="r" b="b"/>
            <a:pathLst>
              <a:path w="2946400" h="3425371">
                <a:moveTo>
                  <a:pt x="0" y="0"/>
                </a:moveTo>
                <a:lnTo>
                  <a:pt x="2946400" y="0"/>
                </a:lnTo>
                <a:lnTo>
                  <a:pt x="2946400" y="3425371"/>
                </a:lnTo>
                <a:lnTo>
                  <a:pt x="0" y="3425371"/>
                </a:lnTo>
                <a:close/>
              </a:path>
            </a:pathLst>
          </a:custGeom>
          <a:solidFill>
            <a:schemeClr val="bg2">
              <a:lumMod val="95000"/>
            </a:schemeClr>
          </a:solidFill>
        </p:spPr>
        <p:txBody>
          <a:bodyPr wrap="square">
            <a:noAutofit/>
          </a:bodyPr>
          <a:lstStyle>
            <a:lvl1pPr>
              <a:defRPr sz="100"/>
            </a:lvl1pPr>
          </a:lstStyle>
          <a:p>
            <a:endParaRPr lang="id-ID"/>
          </a:p>
        </p:txBody>
      </p:sp>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23" name="Picture Placeholder 22">
            <a:extLst>
              <a:ext uri="{FF2B5EF4-FFF2-40B4-BE49-F238E27FC236}">
                <a16:creationId xmlns="" xmlns:a16="http://schemas.microsoft.com/office/drawing/2014/main" id="{130C0056-B08C-4C4A-A145-7F8740B280D6}"/>
              </a:ext>
            </a:extLst>
          </p:cNvPr>
          <p:cNvSpPr>
            <a:spLocks noGrp="1"/>
          </p:cNvSpPr>
          <p:nvPr>
            <p:ph type="pic" sz="quarter" idx="13"/>
          </p:nvPr>
        </p:nvSpPr>
        <p:spPr>
          <a:xfrm>
            <a:off x="4619108" y="1711623"/>
            <a:ext cx="2946400" cy="3425371"/>
          </a:xfrm>
          <a:custGeom>
            <a:avLst/>
            <a:gdLst>
              <a:gd name="connsiteX0" fmla="*/ 0 w 2946400"/>
              <a:gd name="connsiteY0" fmla="*/ 0 h 3425371"/>
              <a:gd name="connsiteX1" fmla="*/ 2946400 w 2946400"/>
              <a:gd name="connsiteY1" fmla="*/ 0 h 3425371"/>
              <a:gd name="connsiteX2" fmla="*/ 2946400 w 2946400"/>
              <a:gd name="connsiteY2" fmla="*/ 3425371 h 3425371"/>
              <a:gd name="connsiteX3" fmla="*/ 0 w 2946400"/>
              <a:gd name="connsiteY3" fmla="*/ 3425371 h 3425371"/>
            </a:gdLst>
            <a:ahLst/>
            <a:cxnLst>
              <a:cxn ang="0">
                <a:pos x="connsiteX0" y="connsiteY0"/>
              </a:cxn>
              <a:cxn ang="0">
                <a:pos x="connsiteX1" y="connsiteY1"/>
              </a:cxn>
              <a:cxn ang="0">
                <a:pos x="connsiteX2" y="connsiteY2"/>
              </a:cxn>
              <a:cxn ang="0">
                <a:pos x="connsiteX3" y="connsiteY3"/>
              </a:cxn>
            </a:cxnLst>
            <a:rect l="l" t="t" r="r" b="b"/>
            <a:pathLst>
              <a:path w="2946400" h="3425371">
                <a:moveTo>
                  <a:pt x="0" y="0"/>
                </a:moveTo>
                <a:lnTo>
                  <a:pt x="2946400" y="0"/>
                </a:lnTo>
                <a:lnTo>
                  <a:pt x="2946400" y="3425371"/>
                </a:lnTo>
                <a:lnTo>
                  <a:pt x="0" y="3425371"/>
                </a:lnTo>
                <a:close/>
              </a:path>
            </a:pathLst>
          </a:custGeom>
          <a:solidFill>
            <a:schemeClr val="bg2">
              <a:lumMod val="95000"/>
            </a:schemeClr>
          </a:solidFill>
        </p:spPr>
        <p:txBody>
          <a:bodyPr wrap="square">
            <a:noAutofit/>
          </a:bodyPr>
          <a:lstStyle>
            <a:lvl1pPr>
              <a:defRPr sz="100"/>
            </a:lvl1pPr>
          </a:lstStyle>
          <a:p>
            <a:endParaRPr lang="id-ID"/>
          </a:p>
        </p:txBody>
      </p:sp>
      <p:sp>
        <p:nvSpPr>
          <p:cNvPr id="24" name="Picture Placeholder 23">
            <a:extLst>
              <a:ext uri="{FF2B5EF4-FFF2-40B4-BE49-F238E27FC236}">
                <a16:creationId xmlns="" xmlns:a16="http://schemas.microsoft.com/office/drawing/2014/main" id="{1BF56135-8277-4C25-BA4F-7997CE987F46}"/>
              </a:ext>
            </a:extLst>
          </p:cNvPr>
          <p:cNvSpPr>
            <a:spLocks noGrp="1"/>
          </p:cNvSpPr>
          <p:nvPr>
            <p:ph type="pic" sz="quarter" idx="14"/>
          </p:nvPr>
        </p:nvSpPr>
        <p:spPr>
          <a:xfrm>
            <a:off x="8023840" y="1711623"/>
            <a:ext cx="2946400" cy="3425371"/>
          </a:xfrm>
          <a:custGeom>
            <a:avLst/>
            <a:gdLst>
              <a:gd name="connsiteX0" fmla="*/ 0 w 2946400"/>
              <a:gd name="connsiteY0" fmla="*/ 0 h 3425371"/>
              <a:gd name="connsiteX1" fmla="*/ 2946400 w 2946400"/>
              <a:gd name="connsiteY1" fmla="*/ 0 h 3425371"/>
              <a:gd name="connsiteX2" fmla="*/ 2946400 w 2946400"/>
              <a:gd name="connsiteY2" fmla="*/ 3425371 h 3425371"/>
              <a:gd name="connsiteX3" fmla="*/ 0 w 2946400"/>
              <a:gd name="connsiteY3" fmla="*/ 3425371 h 3425371"/>
            </a:gdLst>
            <a:ahLst/>
            <a:cxnLst>
              <a:cxn ang="0">
                <a:pos x="connsiteX0" y="connsiteY0"/>
              </a:cxn>
              <a:cxn ang="0">
                <a:pos x="connsiteX1" y="connsiteY1"/>
              </a:cxn>
              <a:cxn ang="0">
                <a:pos x="connsiteX2" y="connsiteY2"/>
              </a:cxn>
              <a:cxn ang="0">
                <a:pos x="connsiteX3" y="connsiteY3"/>
              </a:cxn>
            </a:cxnLst>
            <a:rect l="l" t="t" r="r" b="b"/>
            <a:pathLst>
              <a:path w="2946400" h="3425371">
                <a:moveTo>
                  <a:pt x="0" y="0"/>
                </a:moveTo>
                <a:lnTo>
                  <a:pt x="2946400" y="0"/>
                </a:lnTo>
                <a:lnTo>
                  <a:pt x="2946400" y="3425371"/>
                </a:lnTo>
                <a:lnTo>
                  <a:pt x="0" y="3425371"/>
                </a:lnTo>
                <a:close/>
              </a:path>
            </a:pathLst>
          </a:custGeom>
          <a:solidFill>
            <a:schemeClr val="bg2">
              <a:lumMod val="95000"/>
            </a:schemeClr>
          </a:solidFill>
        </p:spPr>
        <p:txBody>
          <a:bodyPr wrap="square">
            <a:noAutofit/>
          </a:bodyPr>
          <a:lstStyle>
            <a:lvl1pPr>
              <a:defRPr sz="100"/>
            </a:lvl1pPr>
          </a:lstStyle>
          <a:p>
            <a:endParaRPr lang="id-ID"/>
          </a:p>
        </p:txBody>
      </p:sp>
      <p:sp>
        <p:nvSpPr>
          <p:cNvPr id="17" name="Text Placeholder 5">
            <a:extLst>
              <a:ext uri="{FF2B5EF4-FFF2-40B4-BE49-F238E27FC236}">
                <a16:creationId xmlns="" xmlns:a16="http://schemas.microsoft.com/office/drawing/2014/main" id="{330BB5E4-74DC-438E-889B-8BB48AD04972}"/>
              </a:ext>
            </a:extLst>
          </p:cNvPr>
          <p:cNvSpPr>
            <a:spLocks noGrp="1"/>
          </p:cNvSpPr>
          <p:nvPr>
            <p:ph type="body" sz="quarter" idx="11" hasCustomPrompt="1"/>
          </p:nvPr>
        </p:nvSpPr>
        <p:spPr>
          <a:xfrm>
            <a:off x="2038350" y="549275"/>
            <a:ext cx="8115300" cy="830263"/>
          </a:xfrm>
        </p:spPr>
        <p:txBody>
          <a:bodyPr anchor="ctr">
            <a:noAutofit/>
          </a:bodyPr>
          <a:lstStyle>
            <a:lvl1pPr marL="0" indent="0" algn="ctr">
              <a:lnSpc>
                <a:spcPct val="100000"/>
              </a:lnSpc>
              <a:buNone/>
              <a:defRPr sz="4800" b="1">
                <a:latin typeface="+mj-lt"/>
              </a:defRPr>
            </a:lvl1pPr>
          </a:lstStyle>
          <a:p>
            <a:pPr lvl="0"/>
            <a:r>
              <a:rPr lang="en-US"/>
              <a:t>Write title here</a:t>
            </a:r>
            <a:endParaRPr lang="id-ID"/>
          </a:p>
        </p:txBody>
      </p:sp>
    </p:spTree>
    <p:extLst>
      <p:ext uri="{BB962C8B-B14F-4D97-AF65-F5344CB8AC3E}">
        <p14:creationId xmlns:p14="http://schemas.microsoft.com/office/powerpoint/2010/main" val="16815341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002720B0-0152-4DF0-B0EA-AD02EA49BA5F}"/>
              </a:ext>
            </a:extLst>
          </p:cNvPr>
          <p:cNvSpPr>
            <a:spLocks noGrp="1"/>
          </p:cNvSpPr>
          <p:nvPr>
            <p:ph type="pic" sz="quarter" idx="10"/>
          </p:nvPr>
        </p:nvSpPr>
        <p:spPr>
          <a:xfrm>
            <a:off x="4020456" y="1933366"/>
            <a:ext cx="4151088" cy="4151088"/>
          </a:xfrm>
          <a:prstGeom prst="ellipse">
            <a:avLst/>
          </a:prstGeom>
          <a:solidFill>
            <a:schemeClr val="bg2">
              <a:lumMod val="95000"/>
            </a:schemeClr>
          </a:solidFill>
        </p:spPr>
        <p:txBody>
          <a:bodyPr wrap="square">
            <a:noAutofit/>
          </a:bodyPr>
          <a:lstStyle>
            <a:lvl1pPr marL="0" indent="0">
              <a:buNone/>
              <a:defRPr sz="100"/>
            </a:lvl1pPr>
          </a:lstStyle>
          <a:p>
            <a:endParaRPr lang="id-ID"/>
          </a:p>
        </p:txBody>
      </p:sp>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20" name="Text Placeholder 5">
            <a:extLst>
              <a:ext uri="{FF2B5EF4-FFF2-40B4-BE49-F238E27FC236}">
                <a16:creationId xmlns="" xmlns:a16="http://schemas.microsoft.com/office/drawing/2014/main" id="{00E7C759-9A6A-4991-96A5-11E8EF13F879}"/>
              </a:ext>
            </a:extLst>
          </p:cNvPr>
          <p:cNvSpPr>
            <a:spLocks noGrp="1"/>
          </p:cNvSpPr>
          <p:nvPr>
            <p:ph type="body" sz="quarter" idx="11" hasCustomPrompt="1"/>
          </p:nvPr>
        </p:nvSpPr>
        <p:spPr>
          <a:xfrm>
            <a:off x="2038350" y="549275"/>
            <a:ext cx="8115300" cy="830263"/>
          </a:xfrm>
        </p:spPr>
        <p:txBody>
          <a:bodyPr anchor="ctr">
            <a:noAutofit/>
          </a:bodyPr>
          <a:lstStyle>
            <a:lvl1pPr marL="0" indent="0" algn="ctr">
              <a:lnSpc>
                <a:spcPct val="100000"/>
              </a:lnSpc>
              <a:buNone/>
              <a:defRPr sz="4800" b="1">
                <a:latin typeface="+mj-lt"/>
              </a:defRPr>
            </a:lvl1pPr>
          </a:lstStyle>
          <a:p>
            <a:pPr lvl="0"/>
            <a:r>
              <a:rPr lang="en-US"/>
              <a:t>Write title here</a:t>
            </a:r>
            <a:endParaRPr lang="id-ID"/>
          </a:p>
        </p:txBody>
      </p:sp>
    </p:spTree>
    <p:extLst>
      <p:ext uri="{BB962C8B-B14F-4D97-AF65-F5344CB8AC3E}">
        <p14:creationId xmlns:p14="http://schemas.microsoft.com/office/powerpoint/2010/main" val="1934977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8" name="Picture Placeholder 17">
            <a:extLst>
              <a:ext uri="{FF2B5EF4-FFF2-40B4-BE49-F238E27FC236}">
                <a16:creationId xmlns="" xmlns:a16="http://schemas.microsoft.com/office/drawing/2014/main" id="{F869DE29-42EB-4B37-8FAE-535AB1DA7EC0}"/>
              </a:ext>
            </a:extLst>
          </p:cNvPr>
          <p:cNvSpPr>
            <a:spLocks noGrp="1"/>
          </p:cNvSpPr>
          <p:nvPr>
            <p:ph type="pic" sz="quarter" idx="10"/>
          </p:nvPr>
        </p:nvSpPr>
        <p:spPr>
          <a:xfrm>
            <a:off x="0" y="0"/>
            <a:ext cx="6095999" cy="6858000"/>
          </a:xfrm>
          <a:custGeom>
            <a:avLst/>
            <a:gdLst>
              <a:gd name="connsiteX0" fmla="*/ 0 w 6095999"/>
              <a:gd name="connsiteY0" fmla="*/ 0 h 6858000"/>
              <a:gd name="connsiteX1" fmla="*/ 6095999 w 6095999"/>
              <a:gd name="connsiteY1" fmla="*/ 0 h 6858000"/>
              <a:gd name="connsiteX2" fmla="*/ 6095999 w 6095999"/>
              <a:gd name="connsiteY2" fmla="*/ 6858000 h 6858000"/>
              <a:gd name="connsiteX3" fmla="*/ 0 w 60959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5999" h="6858000">
                <a:moveTo>
                  <a:pt x="0" y="0"/>
                </a:moveTo>
                <a:lnTo>
                  <a:pt x="6095999" y="0"/>
                </a:lnTo>
                <a:lnTo>
                  <a:pt x="6095999" y="6858000"/>
                </a:lnTo>
                <a:lnTo>
                  <a:pt x="0" y="6858000"/>
                </a:lnTo>
                <a:close/>
              </a:path>
            </a:pathLst>
          </a:custGeom>
          <a:solidFill>
            <a:schemeClr val="bg2">
              <a:lumMod val="95000"/>
            </a:schemeClr>
          </a:solidFill>
        </p:spPr>
        <p:txBody>
          <a:bodyPr wrap="square">
            <a:noAutofit/>
          </a:bodyPr>
          <a:lstStyle>
            <a:lvl1pPr>
              <a:defRPr sz="100"/>
            </a:lvl1pPr>
          </a:lstStyle>
          <a:p>
            <a:endParaRPr lang="id-ID"/>
          </a:p>
        </p:txBody>
      </p:sp>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5" name="Text Placeholder 4">
            <a:extLst>
              <a:ext uri="{FF2B5EF4-FFF2-40B4-BE49-F238E27FC236}">
                <a16:creationId xmlns="" xmlns:a16="http://schemas.microsoft.com/office/drawing/2014/main" id="{2873FA33-C013-4B07-8210-F072F31A0E06}"/>
              </a:ext>
            </a:extLst>
          </p:cNvPr>
          <p:cNvSpPr>
            <a:spLocks noGrp="1"/>
          </p:cNvSpPr>
          <p:nvPr>
            <p:ph type="body" sz="quarter" idx="11" hasCustomPrompt="1"/>
          </p:nvPr>
        </p:nvSpPr>
        <p:spPr>
          <a:xfrm>
            <a:off x="7304088" y="714376"/>
            <a:ext cx="4887912" cy="1833562"/>
          </a:xfrm>
        </p:spPr>
        <p:txBody>
          <a:bodyPr anchor="ctr">
            <a:normAutofit/>
          </a:bodyPr>
          <a:lstStyle>
            <a:lvl1pPr marL="0" indent="0">
              <a:lnSpc>
                <a:spcPct val="100000"/>
              </a:lnSpc>
              <a:buNone/>
              <a:defRPr sz="4800" b="1">
                <a:latin typeface="+mj-lt"/>
              </a:defRPr>
            </a:lvl1pPr>
          </a:lstStyle>
          <a:p>
            <a:pPr lvl="0"/>
            <a:r>
              <a:rPr lang="en-US" sz="4800" b="1">
                <a:latin typeface="+mj-lt"/>
              </a:rPr>
              <a:t>Write Title </a:t>
            </a:r>
          </a:p>
          <a:p>
            <a:pPr lvl="0"/>
            <a:r>
              <a:rPr lang="en-US" sz="4800" b="1">
                <a:latin typeface="+mj-lt"/>
              </a:rPr>
              <a:t>Here</a:t>
            </a:r>
            <a:endParaRPr lang="id-ID"/>
          </a:p>
        </p:txBody>
      </p:sp>
    </p:spTree>
    <p:extLst>
      <p:ext uri="{BB962C8B-B14F-4D97-AF65-F5344CB8AC3E}">
        <p14:creationId xmlns:p14="http://schemas.microsoft.com/office/powerpoint/2010/main" val="4107263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18" name="Picture Placeholder 17">
            <a:extLst>
              <a:ext uri="{FF2B5EF4-FFF2-40B4-BE49-F238E27FC236}">
                <a16:creationId xmlns="" xmlns:a16="http://schemas.microsoft.com/office/drawing/2014/main" id="{8EF3584A-498E-4418-8DA7-C4D078E2FFF1}"/>
              </a:ext>
            </a:extLst>
          </p:cNvPr>
          <p:cNvSpPr>
            <a:spLocks noGrp="1"/>
          </p:cNvSpPr>
          <p:nvPr>
            <p:ph type="pic" sz="quarter" idx="10"/>
          </p:nvPr>
        </p:nvSpPr>
        <p:spPr>
          <a:xfrm>
            <a:off x="4933950" y="1969294"/>
            <a:ext cx="5195883" cy="3257453"/>
          </a:xfrm>
          <a:custGeom>
            <a:avLst/>
            <a:gdLst>
              <a:gd name="connsiteX0" fmla="*/ 0 w 5195883"/>
              <a:gd name="connsiteY0" fmla="*/ 0 h 3257453"/>
              <a:gd name="connsiteX1" fmla="*/ 5195883 w 5195883"/>
              <a:gd name="connsiteY1" fmla="*/ 0 h 3257453"/>
              <a:gd name="connsiteX2" fmla="*/ 5195883 w 5195883"/>
              <a:gd name="connsiteY2" fmla="*/ 3257453 h 3257453"/>
              <a:gd name="connsiteX3" fmla="*/ 0 w 5195883"/>
              <a:gd name="connsiteY3" fmla="*/ 3257453 h 3257453"/>
            </a:gdLst>
            <a:ahLst/>
            <a:cxnLst>
              <a:cxn ang="0">
                <a:pos x="connsiteX0" y="connsiteY0"/>
              </a:cxn>
              <a:cxn ang="0">
                <a:pos x="connsiteX1" y="connsiteY1"/>
              </a:cxn>
              <a:cxn ang="0">
                <a:pos x="connsiteX2" y="connsiteY2"/>
              </a:cxn>
              <a:cxn ang="0">
                <a:pos x="connsiteX3" y="connsiteY3"/>
              </a:cxn>
            </a:cxnLst>
            <a:rect l="l" t="t" r="r" b="b"/>
            <a:pathLst>
              <a:path w="5195883" h="3257453">
                <a:moveTo>
                  <a:pt x="0" y="0"/>
                </a:moveTo>
                <a:lnTo>
                  <a:pt x="5195883" y="0"/>
                </a:lnTo>
                <a:lnTo>
                  <a:pt x="5195883" y="3257453"/>
                </a:lnTo>
                <a:lnTo>
                  <a:pt x="0" y="3257453"/>
                </a:lnTo>
                <a:close/>
              </a:path>
            </a:pathLst>
          </a:custGeom>
          <a:solidFill>
            <a:schemeClr val="bg2">
              <a:lumMod val="95000"/>
            </a:schemeClr>
          </a:solidFill>
        </p:spPr>
        <p:txBody>
          <a:bodyPr wrap="square">
            <a:noAutofit/>
          </a:bodyPr>
          <a:lstStyle>
            <a:lvl1pPr>
              <a:defRPr sz="100"/>
            </a:lvl1pPr>
          </a:lstStyle>
          <a:p>
            <a:endParaRPr lang="id-ID"/>
          </a:p>
        </p:txBody>
      </p:sp>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19" name="Text Placeholder 4">
            <a:extLst>
              <a:ext uri="{FF2B5EF4-FFF2-40B4-BE49-F238E27FC236}">
                <a16:creationId xmlns="" xmlns:a16="http://schemas.microsoft.com/office/drawing/2014/main" id="{6A63F5CE-03DA-4FCA-8FF6-2F4779DE3BE5}"/>
              </a:ext>
            </a:extLst>
          </p:cNvPr>
          <p:cNvSpPr>
            <a:spLocks noGrp="1"/>
          </p:cNvSpPr>
          <p:nvPr>
            <p:ph type="body" sz="quarter" idx="11" hasCustomPrompt="1"/>
          </p:nvPr>
        </p:nvSpPr>
        <p:spPr>
          <a:xfrm>
            <a:off x="587375" y="731103"/>
            <a:ext cx="6661149" cy="830997"/>
          </a:xfrm>
        </p:spPr>
        <p:txBody>
          <a:bodyPr anchor="ctr">
            <a:normAutofit/>
          </a:bodyPr>
          <a:lstStyle>
            <a:lvl1pPr marL="0" indent="0">
              <a:lnSpc>
                <a:spcPct val="100000"/>
              </a:lnSpc>
              <a:buNone/>
              <a:defRPr sz="4800" b="1">
                <a:latin typeface="+mj-lt"/>
              </a:defRPr>
            </a:lvl1pPr>
          </a:lstStyle>
          <a:p>
            <a:pPr lvl="0"/>
            <a:r>
              <a:rPr lang="en-US" sz="4800" b="1">
                <a:latin typeface="+mj-lt"/>
              </a:rPr>
              <a:t>Write title here</a:t>
            </a:r>
            <a:endParaRPr lang="id-ID"/>
          </a:p>
        </p:txBody>
      </p:sp>
    </p:spTree>
    <p:extLst>
      <p:ext uri="{BB962C8B-B14F-4D97-AF65-F5344CB8AC3E}">
        <p14:creationId xmlns:p14="http://schemas.microsoft.com/office/powerpoint/2010/main" val="1919138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70228958-43A1-4D77-893C-7C106629E43E}"/>
              </a:ext>
            </a:extLst>
          </p:cNvPr>
          <p:cNvSpPr>
            <a:spLocks noGrp="1"/>
          </p:cNvSpPr>
          <p:nvPr>
            <p:ph type="pic" sz="quarter" idx="11"/>
          </p:nvPr>
        </p:nvSpPr>
        <p:spPr>
          <a:xfrm>
            <a:off x="7010399" y="1"/>
            <a:ext cx="5181601" cy="6857999"/>
          </a:xfrm>
          <a:custGeom>
            <a:avLst/>
            <a:gdLst>
              <a:gd name="connsiteX0" fmla="*/ 0 w 5181601"/>
              <a:gd name="connsiteY0" fmla="*/ 0 h 6857999"/>
              <a:gd name="connsiteX1" fmla="*/ 5181601 w 5181601"/>
              <a:gd name="connsiteY1" fmla="*/ 0 h 6857999"/>
              <a:gd name="connsiteX2" fmla="*/ 5181601 w 5181601"/>
              <a:gd name="connsiteY2" fmla="*/ 6857999 h 6857999"/>
              <a:gd name="connsiteX3" fmla="*/ 0 w 518160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181601" h="6857999">
                <a:moveTo>
                  <a:pt x="0" y="0"/>
                </a:moveTo>
                <a:lnTo>
                  <a:pt x="5181601" y="0"/>
                </a:lnTo>
                <a:lnTo>
                  <a:pt x="5181601" y="6857999"/>
                </a:lnTo>
                <a:lnTo>
                  <a:pt x="0" y="6857999"/>
                </a:lnTo>
                <a:close/>
              </a:path>
            </a:pathLst>
          </a:custGeom>
          <a:solidFill>
            <a:schemeClr val="bg2">
              <a:lumMod val="95000"/>
            </a:schemeClr>
          </a:solidFill>
        </p:spPr>
        <p:txBody>
          <a:bodyPr wrap="square">
            <a:noAutofit/>
          </a:bodyPr>
          <a:lstStyle>
            <a:lvl1pPr>
              <a:defRPr sz="100"/>
            </a:lvl1pPr>
          </a:lstStyle>
          <a:p>
            <a:endParaRPr lang="id-ID"/>
          </a:p>
        </p:txBody>
      </p:sp>
      <p:sp>
        <p:nvSpPr>
          <p:cNvPr id="18" name="Text Placeholder 2">
            <a:extLst>
              <a:ext uri="{FF2B5EF4-FFF2-40B4-BE49-F238E27FC236}">
                <a16:creationId xmlns="" xmlns:a16="http://schemas.microsoft.com/office/drawing/2014/main" id="{4893DD55-9108-41C9-B6E2-EBD4AF837612}"/>
              </a:ext>
            </a:extLst>
          </p:cNvPr>
          <p:cNvSpPr>
            <a:spLocks noGrp="1"/>
          </p:cNvSpPr>
          <p:nvPr>
            <p:ph type="body" sz="quarter" idx="10" hasCustomPrompt="1"/>
          </p:nvPr>
        </p:nvSpPr>
        <p:spPr>
          <a:xfrm>
            <a:off x="2286000" y="549275"/>
            <a:ext cx="5019675" cy="1566863"/>
          </a:xfrm>
        </p:spPr>
        <p:txBody>
          <a:bodyPr anchor="ctr">
            <a:normAutofit/>
          </a:bodyPr>
          <a:lstStyle>
            <a:lvl1pPr marL="0" indent="0">
              <a:lnSpc>
                <a:spcPct val="100000"/>
              </a:lnSpc>
              <a:buNone/>
              <a:defRPr sz="4800" b="1">
                <a:solidFill>
                  <a:schemeClr val="bg2"/>
                </a:solidFill>
                <a:latin typeface="+mj-lt"/>
              </a:defRPr>
            </a:lvl1pPr>
          </a:lstStyle>
          <a:p>
            <a:pPr lvl="0"/>
            <a:r>
              <a:rPr lang="en-US"/>
              <a:t>Write Title Here</a:t>
            </a:r>
            <a:endParaRPr lang="id-ID"/>
          </a:p>
        </p:txBody>
      </p:sp>
    </p:spTree>
    <p:extLst>
      <p:ext uri="{BB962C8B-B14F-4D97-AF65-F5344CB8AC3E}">
        <p14:creationId xmlns:p14="http://schemas.microsoft.com/office/powerpoint/2010/main" val="12373309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Picture Placeholder 18">
            <a:extLst>
              <a:ext uri="{FF2B5EF4-FFF2-40B4-BE49-F238E27FC236}">
                <a16:creationId xmlns="" xmlns:a16="http://schemas.microsoft.com/office/drawing/2014/main" id="{D6B52B09-325E-4A62-BAF1-362281BDB684}"/>
              </a:ext>
            </a:extLst>
          </p:cNvPr>
          <p:cNvSpPr>
            <a:spLocks noGrp="1"/>
          </p:cNvSpPr>
          <p:nvPr>
            <p:ph type="pic" sz="quarter" idx="10"/>
          </p:nvPr>
        </p:nvSpPr>
        <p:spPr>
          <a:xfrm>
            <a:off x="3579223" y="0"/>
            <a:ext cx="5033554" cy="6858000"/>
          </a:xfrm>
          <a:custGeom>
            <a:avLst/>
            <a:gdLst>
              <a:gd name="connsiteX0" fmla="*/ 0 w 5033554"/>
              <a:gd name="connsiteY0" fmla="*/ 0 h 6858000"/>
              <a:gd name="connsiteX1" fmla="*/ 5033554 w 5033554"/>
              <a:gd name="connsiteY1" fmla="*/ 0 h 6858000"/>
              <a:gd name="connsiteX2" fmla="*/ 5033554 w 5033554"/>
              <a:gd name="connsiteY2" fmla="*/ 6858000 h 6858000"/>
              <a:gd name="connsiteX3" fmla="*/ 0 w 50335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33554" h="6858000">
                <a:moveTo>
                  <a:pt x="0" y="0"/>
                </a:moveTo>
                <a:lnTo>
                  <a:pt x="5033554" y="0"/>
                </a:lnTo>
                <a:lnTo>
                  <a:pt x="5033554" y="6858000"/>
                </a:lnTo>
                <a:lnTo>
                  <a:pt x="0" y="6858000"/>
                </a:lnTo>
                <a:close/>
              </a:path>
            </a:pathLst>
          </a:custGeom>
        </p:spPr>
        <p:txBody>
          <a:bodyPr wrap="square">
            <a:noAutofit/>
          </a:bodyPr>
          <a:lstStyle>
            <a:lvl1pPr>
              <a:defRPr sz="100"/>
            </a:lvl1pPr>
          </a:lstStyle>
          <a:p>
            <a:endParaRPr lang="id-ID"/>
          </a:p>
        </p:txBody>
      </p:sp>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24" name="Text Placeholder 21">
            <a:extLst>
              <a:ext uri="{FF2B5EF4-FFF2-40B4-BE49-F238E27FC236}">
                <a16:creationId xmlns="" xmlns:a16="http://schemas.microsoft.com/office/drawing/2014/main" id="{844F0D15-658B-4516-9F62-EFC26F73216C}"/>
              </a:ext>
            </a:extLst>
          </p:cNvPr>
          <p:cNvSpPr>
            <a:spLocks noGrp="1"/>
          </p:cNvSpPr>
          <p:nvPr>
            <p:ph type="body" sz="quarter" idx="11" hasCustomPrompt="1"/>
          </p:nvPr>
        </p:nvSpPr>
        <p:spPr>
          <a:xfrm>
            <a:off x="587374" y="1841500"/>
            <a:ext cx="3693681" cy="1587500"/>
          </a:xfrm>
        </p:spPr>
        <p:txBody>
          <a:bodyPr anchor="ctr">
            <a:normAutofit/>
          </a:bodyPr>
          <a:lstStyle>
            <a:lvl1pPr marL="0" indent="0">
              <a:lnSpc>
                <a:spcPct val="100000"/>
              </a:lnSpc>
              <a:buNone/>
              <a:defRPr sz="4800" b="1">
                <a:latin typeface="+mj-lt"/>
              </a:defRPr>
            </a:lvl1pPr>
          </a:lstStyle>
          <a:p>
            <a:pPr lvl="0"/>
            <a:r>
              <a:rPr lang="en-US" sz="4800" b="1">
                <a:latin typeface="+mj-lt"/>
              </a:rPr>
              <a:t>Write title Here</a:t>
            </a:r>
            <a:endParaRPr lang="id-ID"/>
          </a:p>
        </p:txBody>
      </p:sp>
    </p:spTree>
    <p:extLst>
      <p:ext uri="{BB962C8B-B14F-4D97-AF65-F5344CB8AC3E}">
        <p14:creationId xmlns:p14="http://schemas.microsoft.com/office/powerpoint/2010/main" val="13646243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10" userDrawn="1">
          <p15:clr>
            <a:srgbClr val="FBAE40"/>
          </p15:clr>
        </p15:guide>
        <p15:guide id="4" orient="horz" pos="3974" userDrawn="1">
          <p15:clr>
            <a:srgbClr val="FBAE40"/>
          </p15:clr>
        </p15:guide>
        <p15:guide id="5" orient="horz" pos="346" userDrawn="1">
          <p15:clr>
            <a:srgbClr val="FBAE40"/>
          </p15:clr>
        </p15:guide>
        <p15:guide id="6" pos="37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7D8A45F8-661D-4534-802F-2A0719D853BE}"/>
              </a:ext>
            </a:extLst>
          </p:cNvPr>
          <p:cNvSpPr>
            <a:spLocks noGrp="1"/>
          </p:cNvSpPr>
          <p:nvPr>
            <p:ph type="pic" sz="quarter" idx="10"/>
          </p:nvPr>
        </p:nvSpPr>
        <p:spPr>
          <a:xfrm>
            <a:off x="0" y="0"/>
            <a:ext cx="12192000" cy="6858000"/>
          </a:xfrm>
          <a:solidFill>
            <a:schemeClr val="bg2">
              <a:lumMod val="95000"/>
            </a:schemeClr>
          </a:solidFill>
        </p:spPr>
        <p:txBody>
          <a:bodyPr>
            <a:normAutofit/>
          </a:bodyPr>
          <a:lstStyle>
            <a:lvl1pPr>
              <a:defRPr sz="100"/>
            </a:lvl1pPr>
          </a:lstStyle>
          <a:p>
            <a:endParaRPr lang="id-ID"/>
          </a:p>
        </p:txBody>
      </p:sp>
    </p:spTree>
    <p:extLst>
      <p:ext uri="{BB962C8B-B14F-4D97-AF65-F5344CB8AC3E}">
        <p14:creationId xmlns:p14="http://schemas.microsoft.com/office/powerpoint/2010/main" val="3863738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7D8A45F8-661D-4534-802F-2A0719D853BE}"/>
              </a:ext>
            </a:extLst>
          </p:cNvPr>
          <p:cNvSpPr>
            <a:spLocks noGrp="1"/>
          </p:cNvSpPr>
          <p:nvPr>
            <p:ph type="pic" sz="quarter" idx="10"/>
          </p:nvPr>
        </p:nvSpPr>
        <p:spPr>
          <a:xfrm>
            <a:off x="0" y="0"/>
            <a:ext cx="12192000" cy="6858000"/>
          </a:xfrm>
          <a:solidFill>
            <a:schemeClr val="bg2">
              <a:lumMod val="95000"/>
            </a:schemeClr>
          </a:solidFill>
        </p:spPr>
        <p:txBody>
          <a:bodyPr>
            <a:normAutofit/>
          </a:bodyPr>
          <a:lstStyle>
            <a:lvl1pPr>
              <a:defRPr sz="100"/>
            </a:lvl1pPr>
          </a:lstStyle>
          <a:p>
            <a:endParaRPr lang="id-ID"/>
          </a:p>
        </p:txBody>
      </p:sp>
      <p:sp>
        <p:nvSpPr>
          <p:cNvPr id="6" name="Text Placeholder 3">
            <a:extLst>
              <a:ext uri="{FF2B5EF4-FFF2-40B4-BE49-F238E27FC236}">
                <a16:creationId xmlns="" xmlns:a16="http://schemas.microsoft.com/office/drawing/2014/main" id="{4C18962B-006E-4B48-97A3-6D72F370B3EA}"/>
              </a:ext>
            </a:extLst>
          </p:cNvPr>
          <p:cNvSpPr>
            <a:spLocks noGrp="1"/>
          </p:cNvSpPr>
          <p:nvPr>
            <p:ph type="body" sz="quarter" idx="11" hasCustomPrompt="1"/>
          </p:nvPr>
        </p:nvSpPr>
        <p:spPr>
          <a:xfrm>
            <a:off x="2628900" y="2577163"/>
            <a:ext cx="6934200" cy="830997"/>
          </a:xfrm>
        </p:spPr>
        <p:txBody>
          <a:bodyPr anchor="ctr">
            <a:normAutofit/>
          </a:bodyPr>
          <a:lstStyle>
            <a:lvl1pPr marL="0" indent="0" algn="ctr">
              <a:lnSpc>
                <a:spcPct val="100000"/>
              </a:lnSpc>
              <a:buNone/>
              <a:defRPr sz="4800" b="1">
                <a:solidFill>
                  <a:schemeClr val="bg2"/>
                </a:solidFill>
                <a:latin typeface="+mj-lt"/>
              </a:defRPr>
            </a:lvl1pPr>
          </a:lstStyle>
          <a:p>
            <a:pPr lvl="0"/>
            <a:r>
              <a:rPr lang="en-US"/>
              <a:t>Write title here</a:t>
            </a:r>
            <a:endParaRPr lang="id-ID"/>
          </a:p>
        </p:txBody>
      </p:sp>
    </p:spTree>
    <p:extLst>
      <p:ext uri="{BB962C8B-B14F-4D97-AF65-F5344CB8AC3E}">
        <p14:creationId xmlns:p14="http://schemas.microsoft.com/office/powerpoint/2010/main" val="1404187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7D8A45F8-661D-4534-802F-2A0719D853BE}"/>
              </a:ext>
            </a:extLst>
          </p:cNvPr>
          <p:cNvSpPr>
            <a:spLocks noGrp="1"/>
          </p:cNvSpPr>
          <p:nvPr>
            <p:ph type="pic" sz="quarter" idx="10"/>
          </p:nvPr>
        </p:nvSpPr>
        <p:spPr>
          <a:xfrm>
            <a:off x="0" y="0"/>
            <a:ext cx="12192000" cy="6858000"/>
          </a:xfrm>
          <a:solidFill>
            <a:schemeClr val="bg2">
              <a:lumMod val="95000"/>
            </a:schemeClr>
          </a:solidFill>
        </p:spPr>
        <p:txBody>
          <a:bodyPr>
            <a:normAutofit/>
          </a:bodyPr>
          <a:lstStyle>
            <a:lvl1pPr>
              <a:defRPr sz="100"/>
            </a:lvl1pPr>
          </a:lstStyle>
          <a:p>
            <a:endParaRPr lang="id-ID"/>
          </a:p>
        </p:txBody>
      </p:sp>
      <p:sp>
        <p:nvSpPr>
          <p:cNvPr id="6" name="Text Placeholder 3">
            <a:extLst>
              <a:ext uri="{FF2B5EF4-FFF2-40B4-BE49-F238E27FC236}">
                <a16:creationId xmlns="" xmlns:a16="http://schemas.microsoft.com/office/drawing/2014/main" id="{4C18962B-006E-4B48-97A3-6D72F370B3EA}"/>
              </a:ext>
            </a:extLst>
          </p:cNvPr>
          <p:cNvSpPr>
            <a:spLocks noGrp="1"/>
          </p:cNvSpPr>
          <p:nvPr>
            <p:ph type="body" sz="quarter" idx="11" hasCustomPrompt="1"/>
          </p:nvPr>
        </p:nvSpPr>
        <p:spPr>
          <a:xfrm>
            <a:off x="2628900" y="4348813"/>
            <a:ext cx="6934200" cy="830997"/>
          </a:xfrm>
        </p:spPr>
        <p:txBody>
          <a:bodyPr anchor="ctr">
            <a:normAutofit/>
          </a:bodyPr>
          <a:lstStyle>
            <a:lvl1pPr marL="0" indent="0" algn="ctr">
              <a:lnSpc>
                <a:spcPct val="100000"/>
              </a:lnSpc>
              <a:buNone/>
              <a:defRPr sz="4800" b="1">
                <a:solidFill>
                  <a:schemeClr val="bg2"/>
                </a:solidFill>
                <a:latin typeface="+mj-lt"/>
              </a:defRPr>
            </a:lvl1pPr>
          </a:lstStyle>
          <a:p>
            <a:pPr lvl="0"/>
            <a:r>
              <a:rPr lang="en-US"/>
              <a:t>Write title here</a:t>
            </a:r>
            <a:endParaRPr lang="id-ID"/>
          </a:p>
        </p:txBody>
      </p:sp>
    </p:spTree>
    <p:extLst>
      <p:ext uri="{BB962C8B-B14F-4D97-AF65-F5344CB8AC3E}">
        <p14:creationId xmlns:p14="http://schemas.microsoft.com/office/powerpoint/2010/main" val="3589880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7D8A45F8-661D-4534-802F-2A0719D853BE}"/>
              </a:ext>
            </a:extLst>
          </p:cNvPr>
          <p:cNvSpPr>
            <a:spLocks noGrp="1"/>
          </p:cNvSpPr>
          <p:nvPr>
            <p:ph type="pic" sz="quarter" idx="10"/>
          </p:nvPr>
        </p:nvSpPr>
        <p:spPr>
          <a:xfrm>
            <a:off x="0" y="0"/>
            <a:ext cx="12192000" cy="6858000"/>
          </a:xfrm>
          <a:solidFill>
            <a:schemeClr val="bg2">
              <a:lumMod val="95000"/>
            </a:schemeClr>
          </a:solidFill>
        </p:spPr>
        <p:txBody>
          <a:bodyPr>
            <a:normAutofit/>
          </a:bodyPr>
          <a:lstStyle>
            <a:lvl1pPr>
              <a:defRPr sz="100"/>
            </a:lvl1pPr>
          </a:lstStyle>
          <a:p>
            <a:endParaRPr lang="id-ID"/>
          </a:p>
        </p:txBody>
      </p:sp>
      <p:sp>
        <p:nvSpPr>
          <p:cNvPr id="6" name="Text Placeholder 3">
            <a:extLst>
              <a:ext uri="{FF2B5EF4-FFF2-40B4-BE49-F238E27FC236}">
                <a16:creationId xmlns="" xmlns:a16="http://schemas.microsoft.com/office/drawing/2014/main" id="{2AC18B79-5B8D-4F01-8B1C-1C37B3F34E3C}"/>
              </a:ext>
            </a:extLst>
          </p:cNvPr>
          <p:cNvSpPr>
            <a:spLocks noGrp="1"/>
          </p:cNvSpPr>
          <p:nvPr>
            <p:ph type="body" sz="quarter" idx="11" hasCustomPrompt="1"/>
          </p:nvPr>
        </p:nvSpPr>
        <p:spPr>
          <a:xfrm>
            <a:off x="586765" y="4193701"/>
            <a:ext cx="5349577" cy="830997"/>
          </a:xfrm>
        </p:spPr>
        <p:txBody>
          <a:bodyPr anchor="ctr">
            <a:normAutofit/>
          </a:bodyPr>
          <a:lstStyle>
            <a:lvl1pPr marL="0" indent="0" algn="l">
              <a:lnSpc>
                <a:spcPct val="100000"/>
              </a:lnSpc>
              <a:buNone/>
              <a:defRPr sz="4800" b="1">
                <a:solidFill>
                  <a:schemeClr val="bg2"/>
                </a:solidFill>
                <a:latin typeface="+mj-lt"/>
              </a:defRPr>
            </a:lvl1pPr>
          </a:lstStyle>
          <a:p>
            <a:pPr lvl="0"/>
            <a:r>
              <a:rPr lang="en-US"/>
              <a:t>Write Title Here</a:t>
            </a:r>
            <a:endParaRPr lang="id-ID"/>
          </a:p>
        </p:txBody>
      </p:sp>
    </p:spTree>
    <p:extLst>
      <p:ext uri="{BB962C8B-B14F-4D97-AF65-F5344CB8AC3E}">
        <p14:creationId xmlns:p14="http://schemas.microsoft.com/office/powerpoint/2010/main" val="1782413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8" name="Picture Placeholder 7">
            <a:extLst>
              <a:ext uri="{FF2B5EF4-FFF2-40B4-BE49-F238E27FC236}">
                <a16:creationId xmlns="" xmlns:a16="http://schemas.microsoft.com/office/drawing/2014/main" id="{7D8A45F8-661D-4534-802F-2A0719D853BE}"/>
              </a:ext>
            </a:extLst>
          </p:cNvPr>
          <p:cNvSpPr>
            <a:spLocks noGrp="1"/>
          </p:cNvSpPr>
          <p:nvPr>
            <p:ph type="pic" sz="quarter" idx="10"/>
          </p:nvPr>
        </p:nvSpPr>
        <p:spPr>
          <a:xfrm>
            <a:off x="0" y="0"/>
            <a:ext cx="12192000" cy="6858000"/>
          </a:xfrm>
          <a:solidFill>
            <a:schemeClr val="bg2">
              <a:lumMod val="95000"/>
            </a:schemeClr>
          </a:solidFill>
        </p:spPr>
        <p:txBody>
          <a:bodyPr>
            <a:normAutofit/>
          </a:bodyPr>
          <a:lstStyle>
            <a:lvl1pPr>
              <a:defRPr sz="100"/>
            </a:lvl1pPr>
          </a:lstStyle>
          <a:p>
            <a:endParaRPr lang="id-ID"/>
          </a:p>
        </p:txBody>
      </p:sp>
      <p:sp>
        <p:nvSpPr>
          <p:cNvPr id="6" name="Text Placeholder 3">
            <a:extLst>
              <a:ext uri="{FF2B5EF4-FFF2-40B4-BE49-F238E27FC236}">
                <a16:creationId xmlns="" xmlns:a16="http://schemas.microsoft.com/office/drawing/2014/main" id="{2AC18B79-5B8D-4F01-8B1C-1C37B3F34E3C}"/>
              </a:ext>
            </a:extLst>
          </p:cNvPr>
          <p:cNvSpPr>
            <a:spLocks noGrp="1"/>
          </p:cNvSpPr>
          <p:nvPr>
            <p:ph type="body" sz="quarter" idx="11" hasCustomPrompt="1"/>
          </p:nvPr>
        </p:nvSpPr>
        <p:spPr>
          <a:xfrm>
            <a:off x="7263791" y="3429000"/>
            <a:ext cx="4680560" cy="1816574"/>
          </a:xfrm>
        </p:spPr>
        <p:txBody>
          <a:bodyPr anchor="ctr">
            <a:normAutofit/>
          </a:bodyPr>
          <a:lstStyle>
            <a:lvl1pPr marL="0" indent="0" algn="l">
              <a:lnSpc>
                <a:spcPct val="100000"/>
              </a:lnSpc>
              <a:buNone/>
              <a:defRPr sz="4800" b="1">
                <a:solidFill>
                  <a:schemeClr val="bg2"/>
                </a:solidFill>
                <a:latin typeface="+mj-lt"/>
              </a:defRPr>
            </a:lvl1pPr>
          </a:lstStyle>
          <a:p>
            <a:pPr lvl="0"/>
            <a:r>
              <a:rPr lang="en-US"/>
              <a:t>Write Title </a:t>
            </a:r>
          </a:p>
          <a:p>
            <a:pPr lvl="0"/>
            <a:r>
              <a:rPr lang="en-US"/>
              <a:t>Here</a:t>
            </a:r>
            <a:endParaRPr lang="id-ID"/>
          </a:p>
        </p:txBody>
      </p:sp>
    </p:spTree>
    <p:extLst>
      <p:ext uri="{BB962C8B-B14F-4D97-AF65-F5344CB8AC3E}">
        <p14:creationId xmlns:p14="http://schemas.microsoft.com/office/powerpoint/2010/main" val="1506853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20" name="Picture Placeholder 19">
            <a:extLst>
              <a:ext uri="{FF2B5EF4-FFF2-40B4-BE49-F238E27FC236}">
                <a16:creationId xmlns="" xmlns:a16="http://schemas.microsoft.com/office/drawing/2014/main" id="{800CCA59-D790-4E93-B750-CE7904DB3B47}"/>
              </a:ext>
            </a:extLst>
          </p:cNvPr>
          <p:cNvSpPr>
            <a:spLocks noGrp="1"/>
          </p:cNvSpPr>
          <p:nvPr>
            <p:ph type="pic" sz="quarter" idx="12"/>
          </p:nvPr>
        </p:nvSpPr>
        <p:spPr>
          <a:xfrm>
            <a:off x="4441372" y="2336800"/>
            <a:ext cx="3323772" cy="4521200"/>
          </a:xfrm>
          <a:prstGeom prst="round2SameRect">
            <a:avLst>
              <a:gd name="adj1" fmla="val 10148"/>
              <a:gd name="adj2" fmla="val 0"/>
            </a:avLst>
          </a:prstGeom>
          <a:solidFill>
            <a:schemeClr val="bg2">
              <a:lumMod val="95000"/>
            </a:schemeClr>
          </a:solidFill>
        </p:spPr>
        <p:txBody>
          <a:bodyPr wrap="square">
            <a:noAutofit/>
          </a:bodyPr>
          <a:lstStyle>
            <a:lvl1pPr>
              <a:defRPr sz="100"/>
            </a:lvl1pPr>
          </a:lstStyle>
          <a:p>
            <a:endParaRPr lang="id-ID"/>
          </a:p>
        </p:txBody>
      </p:sp>
      <p:sp>
        <p:nvSpPr>
          <p:cNvPr id="16" name="Text Placeholder 5">
            <a:extLst>
              <a:ext uri="{FF2B5EF4-FFF2-40B4-BE49-F238E27FC236}">
                <a16:creationId xmlns="" xmlns:a16="http://schemas.microsoft.com/office/drawing/2014/main" id="{B485A295-CA70-430C-8E2D-863D86DCEC76}"/>
              </a:ext>
            </a:extLst>
          </p:cNvPr>
          <p:cNvSpPr>
            <a:spLocks noGrp="1"/>
          </p:cNvSpPr>
          <p:nvPr>
            <p:ph type="body" sz="quarter" idx="11" hasCustomPrompt="1"/>
          </p:nvPr>
        </p:nvSpPr>
        <p:spPr>
          <a:xfrm>
            <a:off x="2038350" y="549275"/>
            <a:ext cx="8115300" cy="830263"/>
          </a:xfrm>
        </p:spPr>
        <p:txBody>
          <a:bodyPr anchor="ctr">
            <a:noAutofit/>
          </a:bodyPr>
          <a:lstStyle>
            <a:lvl1pPr marL="0" indent="0" algn="ctr">
              <a:lnSpc>
                <a:spcPct val="100000"/>
              </a:lnSpc>
              <a:buNone/>
              <a:defRPr sz="4800" b="1">
                <a:latin typeface="+mj-lt"/>
              </a:defRPr>
            </a:lvl1pPr>
          </a:lstStyle>
          <a:p>
            <a:pPr lvl="0"/>
            <a:r>
              <a:rPr lang="en-US"/>
              <a:t>Write title here</a:t>
            </a:r>
            <a:endParaRPr lang="id-ID"/>
          </a:p>
        </p:txBody>
      </p:sp>
    </p:spTree>
    <p:extLst>
      <p:ext uri="{BB962C8B-B14F-4D97-AF65-F5344CB8AC3E}">
        <p14:creationId xmlns:p14="http://schemas.microsoft.com/office/powerpoint/2010/main" val="24495013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1" name="Picture Placeholder 20">
            <a:extLst>
              <a:ext uri="{FF2B5EF4-FFF2-40B4-BE49-F238E27FC236}">
                <a16:creationId xmlns="" xmlns:a16="http://schemas.microsoft.com/office/drawing/2014/main" id="{94067E23-ACB5-4D78-BDC1-32A87EDA8A55}"/>
              </a:ext>
            </a:extLst>
          </p:cNvPr>
          <p:cNvSpPr>
            <a:spLocks noGrp="1"/>
          </p:cNvSpPr>
          <p:nvPr>
            <p:ph type="pic" sz="quarter" idx="12"/>
          </p:nvPr>
        </p:nvSpPr>
        <p:spPr>
          <a:xfrm>
            <a:off x="4121833" y="3500438"/>
            <a:ext cx="4060876" cy="3357563"/>
          </a:xfrm>
          <a:custGeom>
            <a:avLst/>
            <a:gdLst>
              <a:gd name="connsiteX0" fmla="*/ 0 w 4060876"/>
              <a:gd name="connsiteY0" fmla="*/ 0 h 3357563"/>
              <a:gd name="connsiteX1" fmla="*/ 4060876 w 4060876"/>
              <a:gd name="connsiteY1" fmla="*/ 0 h 3357563"/>
              <a:gd name="connsiteX2" fmla="*/ 4060876 w 4060876"/>
              <a:gd name="connsiteY2" fmla="*/ 3357563 h 3357563"/>
              <a:gd name="connsiteX3" fmla="*/ 0 w 4060876"/>
              <a:gd name="connsiteY3" fmla="*/ 3357563 h 3357563"/>
            </a:gdLst>
            <a:ahLst/>
            <a:cxnLst>
              <a:cxn ang="0">
                <a:pos x="connsiteX0" y="connsiteY0"/>
              </a:cxn>
              <a:cxn ang="0">
                <a:pos x="connsiteX1" y="connsiteY1"/>
              </a:cxn>
              <a:cxn ang="0">
                <a:pos x="connsiteX2" y="connsiteY2"/>
              </a:cxn>
              <a:cxn ang="0">
                <a:pos x="connsiteX3" y="connsiteY3"/>
              </a:cxn>
            </a:cxnLst>
            <a:rect l="l" t="t" r="r" b="b"/>
            <a:pathLst>
              <a:path w="4060876" h="3357563">
                <a:moveTo>
                  <a:pt x="0" y="0"/>
                </a:moveTo>
                <a:lnTo>
                  <a:pt x="4060876" y="0"/>
                </a:lnTo>
                <a:lnTo>
                  <a:pt x="4060876" y="3357563"/>
                </a:lnTo>
                <a:lnTo>
                  <a:pt x="0" y="3357563"/>
                </a:lnTo>
                <a:close/>
              </a:path>
            </a:pathLst>
          </a:custGeom>
          <a:solidFill>
            <a:schemeClr val="bg2">
              <a:lumMod val="95000"/>
            </a:schemeClr>
          </a:solidFill>
        </p:spPr>
        <p:txBody>
          <a:bodyPr wrap="square">
            <a:noAutofit/>
          </a:bodyPr>
          <a:lstStyle>
            <a:lvl1pPr>
              <a:defRPr sz="100"/>
            </a:lvl1pPr>
          </a:lstStyle>
          <a:p>
            <a:endParaRPr lang="id-ID"/>
          </a:p>
        </p:txBody>
      </p:sp>
      <p:sp>
        <p:nvSpPr>
          <p:cNvPr id="20" name="Picture Placeholder 19">
            <a:extLst>
              <a:ext uri="{FF2B5EF4-FFF2-40B4-BE49-F238E27FC236}">
                <a16:creationId xmlns="" xmlns:a16="http://schemas.microsoft.com/office/drawing/2014/main" id="{324E584D-7020-4741-B5F2-9B3C0CEECD2D}"/>
              </a:ext>
            </a:extLst>
          </p:cNvPr>
          <p:cNvSpPr>
            <a:spLocks noGrp="1"/>
          </p:cNvSpPr>
          <p:nvPr>
            <p:ph type="pic" sz="quarter" idx="11"/>
          </p:nvPr>
        </p:nvSpPr>
        <p:spPr>
          <a:xfrm>
            <a:off x="4121833" y="-1"/>
            <a:ext cx="4060876" cy="3357563"/>
          </a:xfrm>
          <a:custGeom>
            <a:avLst/>
            <a:gdLst>
              <a:gd name="connsiteX0" fmla="*/ 0 w 4060876"/>
              <a:gd name="connsiteY0" fmla="*/ 0 h 3357563"/>
              <a:gd name="connsiteX1" fmla="*/ 4060876 w 4060876"/>
              <a:gd name="connsiteY1" fmla="*/ 0 h 3357563"/>
              <a:gd name="connsiteX2" fmla="*/ 4060876 w 4060876"/>
              <a:gd name="connsiteY2" fmla="*/ 3357563 h 3357563"/>
              <a:gd name="connsiteX3" fmla="*/ 0 w 4060876"/>
              <a:gd name="connsiteY3" fmla="*/ 3357563 h 3357563"/>
            </a:gdLst>
            <a:ahLst/>
            <a:cxnLst>
              <a:cxn ang="0">
                <a:pos x="connsiteX0" y="connsiteY0"/>
              </a:cxn>
              <a:cxn ang="0">
                <a:pos x="connsiteX1" y="connsiteY1"/>
              </a:cxn>
              <a:cxn ang="0">
                <a:pos x="connsiteX2" y="connsiteY2"/>
              </a:cxn>
              <a:cxn ang="0">
                <a:pos x="connsiteX3" y="connsiteY3"/>
              </a:cxn>
            </a:cxnLst>
            <a:rect l="l" t="t" r="r" b="b"/>
            <a:pathLst>
              <a:path w="4060876" h="3357563">
                <a:moveTo>
                  <a:pt x="0" y="0"/>
                </a:moveTo>
                <a:lnTo>
                  <a:pt x="4060876" y="0"/>
                </a:lnTo>
                <a:lnTo>
                  <a:pt x="4060876" y="3357563"/>
                </a:lnTo>
                <a:lnTo>
                  <a:pt x="0" y="3357563"/>
                </a:lnTo>
                <a:close/>
              </a:path>
            </a:pathLst>
          </a:custGeom>
          <a:solidFill>
            <a:schemeClr val="bg2">
              <a:lumMod val="95000"/>
            </a:schemeClr>
          </a:solidFill>
        </p:spPr>
        <p:txBody>
          <a:bodyPr wrap="square">
            <a:noAutofit/>
          </a:bodyPr>
          <a:lstStyle>
            <a:lvl1pPr>
              <a:defRPr sz="100"/>
            </a:lvl1pPr>
          </a:lstStyle>
          <a:p>
            <a:endParaRPr lang="id-ID"/>
          </a:p>
        </p:txBody>
      </p:sp>
      <p:sp>
        <p:nvSpPr>
          <p:cNvPr id="19" name="Picture Placeholder 18">
            <a:extLst>
              <a:ext uri="{FF2B5EF4-FFF2-40B4-BE49-F238E27FC236}">
                <a16:creationId xmlns="" xmlns:a16="http://schemas.microsoft.com/office/drawing/2014/main" id="{6DDBD734-4335-429A-8FAD-4319CE9F2A22}"/>
              </a:ext>
            </a:extLst>
          </p:cNvPr>
          <p:cNvSpPr>
            <a:spLocks noGrp="1"/>
          </p:cNvSpPr>
          <p:nvPr>
            <p:ph type="pic" sz="quarter" idx="10"/>
          </p:nvPr>
        </p:nvSpPr>
        <p:spPr>
          <a:xfrm>
            <a:off x="1" y="1"/>
            <a:ext cx="4009293" cy="6858000"/>
          </a:xfrm>
          <a:custGeom>
            <a:avLst/>
            <a:gdLst>
              <a:gd name="connsiteX0" fmla="*/ 0 w 4009293"/>
              <a:gd name="connsiteY0" fmla="*/ 0 h 6858000"/>
              <a:gd name="connsiteX1" fmla="*/ 4009293 w 4009293"/>
              <a:gd name="connsiteY1" fmla="*/ 0 h 6858000"/>
              <a:gd name="connsiteX2" fmla="*/ 4009293 w 4009293"/>
              <a:gd name="connsiteY2" fmla="*/ 6858000 h 6858000"/>
              <a:gd name="connsiteX3" fmla="*/ 0 w 40092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09293" h="6858000">
                <a:moveTo>
                  <a:pt x="0" y="0"/>
                </a:moveTo>
                <a:lnTo>
                  <a:pt x="4009293" y="0"/>
                </a:lnTo>
                <a:lnTo>
                  <a:pt x="4009293" y="6858000"/>
                </a:lnTo>
                <a:lnTo>
                  <a:pt x="0" y="6858000"/>
                </a:lnTo>
                <a:close/>
              </a:path>
            </a:pathLst>
          </a:custGeom>
          <a:solidFill>
            <a:schemeClr val="bg2">
              <a:lumMod val="95000"/>
            </a:schemeClr>
          </a:solidFill>
        </p:spPr>
        <p:txBody>
          <a:bodyPr wrap="square">
            <a:noAutofit/>
          </a:bodyPr>
          <a:lstStyle>
            <a:lvl1pPr>
              <a:defRPr sz="100"/>
            </a:lvl1pPr>
          </a:lstStyle>
          <a:p>
            <a:endParaRPr lang="id-ID"/>
          </a:p>
        </p:txBody>
      </p:sp>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24" name="Text Placeholder 22">
            <a:extLst>
              <a:ext uri="{FF2B5EF4-FFF2-40B4-BE49-F238E27FC236}">
                <a16:creationId xmlns="" xmlns:a16="http://schemas.microsoft.com/office/drawing/2014/main" id="{35689722-311C-4535-A6E8-E4F5705E9BCD}"/>
              </a:ext>
            </a:extLst>
          </p:cNvPr>
          <p:cNvSpPr>
            <a:spLocks noGrp="1"/>
          </p:cNvSpPr>
          <p:nvPr>
            <p:ph type="body" sz="quarter" idx="13" hasCustomPrompt="1"/>
          </p:nvPr>
        </p:nvSpPr>
        <p:spPr>
          <a:xfrm>
            <a:off x="8350102" y="531656"/>
            <a:ext cx="3708547" cy="1569660"/>
          </a:xfrm>
        </p:spPr>
        <p:txBody>
          <a:bodyPr anchor="ctr">
            <a:noAutofit/>
          </a:bodyPr>
          <a:lstStyle>
            <a:lvl1pPr marL="0" indent="0">
              <a:lnSpc>
                <a:spcPct val="100000"/>
              </a:lnSpc>
              <a:buNone/>
              <a:defRPr sz="4800" b="1">
                <a:latin typeface="+mj-lt"/>
              </a:defRPr>
            </a:lvl1pPr>
          </a:lstStyle>
          <a:p>
            <a:pPr lvl="0"/>
            <a:r>
              <a:rPr lang="en-US"/>
              <a:t>Write title here</a:t>
            </a:r>
            <a:endParaRPr lang="id-ID"/>
          </a:p>
        </p:txBody>
      </p:sp>
    </p:spTree>
    <p:extLst>
      <p:ext uri="{BB962C8B-B14F-4D97-AF65-F5344CB8AC3E}">
        <p14:creationId xmlns:p14="http://schemas.microsoft.com/office/powerpoint/2010/main" val="1468360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9" name="Picture Placeholder 28">
            <a:extLst>
              <a:ext uri="{FF2B5EF4-FFF2-40B4-BE49-F238E27FC236}">
                <a16:creationId xmlns="" xmlns:a16="http://schemas.microsoft.com/office/drawing/2014/main" id="{890853A7-F212-4316-A823-BEED0FDF3BA1}"/>
              </a:ext>
            </a:extLst>
          </p:cNvPr>
          <p:cNvSpPr>
            <a:spLocks noGrp="1"/>
          </p:cNvSpPr>
          <p:nvPr>
            <p:ph type="pic" sz="quarter" idx="14"/>
          </p:nvPr>
        </p:nvSpPr>
        <p:spPr>
          <a:xfrm>
            <a:off x="587376" y="4457700"/>
            <a:ext cx="7129463" cy="1851025"/>
          </a:xfrm>
          <a:custGeom>
            <a:avLst/>
            <a:gdLst>
              <a:gd name="connsiteX0" fmla="*/ 0 w 7129463"/>
              <a:gd name="connsiteY0" fmla="*/ 0 h 1851025"/>
              <a:gd name="connsiteX1" fmla="*/ 7129463 w 7129463"/>
              <a:gd name="connsiteY1" fmla="*/ 0 h 1851025"/>
              <a:gd name="connsiteX2" fmla="*/ 7129463 w 7129463"/>
              <a:gd name="connsiteY2" fmla="*/ 1851025 h 1851025"/>
              <a:gd name="connsiteX3" fmla="*/ 0 w 7129463"/>
              <a:gd name="connsiteY3" fmla="*/ 1851025 h 1851025"/>
            </a:gdLst>
            <a:ahLst/>
            <a:cxnLst>
              <a:cxn ang="0">
                <a:pos x="connsiteX0" y="connsiteY0"/>
              </a:cxn>
              <a:cxn ang="0">
                <a:pos x="connsiteX1" y="connsiteY1"/>
              </a:cxn>
              <a:cxn ang="0">
                <a:pos x="connsiteX2" y="connsiteY2"/>
              </a:cxn>
              <a:cxn ang="0">
                <a:pos x="connsiteX3" y="connsiteY3"/>
              </a:cxn>
            </a:cxnLst>
            <a:rect l="l" t="t" r="r" b="b"/>
            <a:pathLst>
              <a:path w="7129463" h="1851025">
                <a:moveTo>
                  <a:pt x="0" y="0"/>
                </a:moveTo>
                <a:lnTo>
                  <a:pt x="7129463" y="0"/>
                </a:lnTo>
                <a:lnTo>
                  <a:pt x="7129463" y="1851025"/>
                </a:lnTo>
                <a:lnTo>
                  <a:pt x="0" y="1851025"/>
                </a:lnTo>
                <a:close/>
              </a:path>
            </a:pathLst>
          </a:custGeom>
          <a:solidFill>
            <a:schemeClr val="bg2">
              <a:lumMod val="95000"/>
            </a:schemeClr>
          </a:solidFill>
        </p:spPr>
        <p:txBody>
          <a:bodyPr wrap="square">
            <a:noAutofit/>
          </a:bodyPr>
          <a:lstStyle>
            <a:lvl1pPr>
              <a:defRPr sz="100"/>
            </a:lvl1pPr>
          </a:lstStyle>
          <a:p>
            <a:endParaRPr lang="id-ID"/>
          </a:p>
        </p:txBody>
      </p:sp>
      <p:sp>
        <p:nvSpPr>
          <p:cNvPr id="26" name="Picture Placeholder 25">
            <a:extLst>
              <a:ext uri="{FF2B5EF4-FFF2-40B4-BE49-F238E27FC236}">
                <a16:creationId xmlns="" xmlns:a16="http://schemas.microsoft.com/office/drawing/2014/main" id="{C0E6BE86-289A-4CCA-AB19-0F4EE8257C70}"/>
              </a:ext>
            </a:extLst>
          </p:cNvPr>
          <p:cNvSpPr>
            <a:spLocks noGrp="1"/>
          </p:cNvSpPr>
          <p:nvPr>
            <p:ph type="pic" sz="quarter" idx="13"/>
          </p:nvPr>
        </p:nvSpPr>
        <p:spPr>
          <a:xfrm>
            <a:off x="7772400" y="2457450"/>
            <a:ext cx="3832225" cy="3851275"/>
          </a:xfrm>
          <a:custGeom>
            <a:avLst/>
            <a:gdLst>
              <a:gd name="connsiteX0" fmla="*/ 0 w 3832225"/>
              <a:gd name="connsiteY0" fmla="*/ 0 h 3851275"/>
              <a:gd name="connsiteX1" fmla="*/ 3832225 w 3832225"/>
              <a:gd name="connsiteY1" fmla="*/ 0 h 3851275"/>
              <a:gd name="connsiteX2" fmla="*/ 3832225 w 3832225"/>
              <a:gd name="connsiteY2" fmla="*/ 3851275 h 3851275"/>
              <a:gd name="connsiteX3" fmla="*/ 0 w 3832225"/>
              <a:gd name="connsiteY3" fmla="*/ 3851275 h 3851275"/>
            </a:gdLst>
            <a:ahLst/>
            <a:cxnLst>
              <a:cxn ang="0">
                <a:pos x="connsiteX0" y="connsiteY0"/>
              </a:cxn>
              <a:cxn ang="0">
                <a:pos x="connsiteX1" y="connsiteY1"/>
              </a:cxn>
              <a:cxn ang="0">
                <a:pos x="connsiteX2" y="connsiteY2"/>
              </a:cxn>
              <a:cxn ang="0">
                <a:pos x="connsiteX3" y="connsiteY3"/>
              </a:cxn>
            </a:cxnLst>
            <a:rect l="l" t="t" r="r" b="b"/>
            <a:pathLst>
              <a:path w="3832225" h="3851275">
                <a:moveTo>
                  <a:pt x="0" y="0"/>
                </a:moveTo>
                <a:lnTo>
                  <a:pt x="3832225" y="0"/>
                </a:lnTo>
                <a:lnTo>
                  <a:pt x="3832225" y="3851275"/>
                </a:lnTo>
                <a:lnTo>
                  <a:pt x="0" y="3851275"/>
                </a:lnTo>
                <a:close/>
              </a:path>
            </a:pathLst>
          </a:custGeom>
          <a:solidFill>
            <a:schemeClr val="bg2">
              <a:lumMod val="95000"/>
            </a:schemeClr>
          </a:solidFill>
        </p:spPr>
        <p:txBody>
          <a:bodyPr wrap="square">
            <a:noAutofit/>
          </a:bodyPr>
          <a:lstStyle>
            <a:lvl1pPr>
              <a:defRPr sz="100"/>
            </a:lvl1pPr>
          </a:lstStyle>
          <a:p>
            <a:endParaRPr lang="id-ID"/>
          </a:p>
        </p:txBody>
      </p:sp>
      <p:sp>
        <p:nvSpPr>
          <p:cNvPr id="24" name="Picture Placeholder 23">
            <a:extLst>
              <a:ext uri="{FF2B5EF4-FFF2-40B4-BE49-F238E27FC236}">
                <a16:creationId xmlns="" xmlns:a16="http://schemas.microsoft.com/office/drawing/2014/main" id="{CB4A5943-603C-407E-9360-59E3893FCEED}"/>
              </a:ext>
            </a:extLst>
          </p:cNvPr>
          <p:cNvSpPr>
            <a:spLocks noGrp="1"/>
          </p:cNvSpPr>
          <p:nvPr>
            <p:ph type="pic" sz="quarter" idx="12"/>
          </p:nvPr>
        </p:nvSpPr>
        <p:spPr>
          <a:xfrm>
            <a:off x="7772401" y="549276"/>
            <a:ext cx="3832224" cy="1851025"/>
          </a:xfrm>
          <a:custGeom>
            <a:avLst/>
            <a:gdLst>
              <a:gd name="connsiteX0" fmla="*/ 0 w 3832224"/>
              <a:gd name="connsiteY0" fmla="*/ 0 h 1851025"/>
              <a:gd name="connsiteX1" fmla="*/ 3832224 w 3832224"/>
              <a:gd name="connsiteY1" fmla="*/ 0 h 1851025"/>
              <a:gd name="connsiteX2" fmla="*/ 3832224 w 3832224"/>
              <a:gd name="connsiteY2" fmla="*/ 1851025 h 1851025"/>
              <a:gd name="connsiteX3" fmla="*/ 0 w 3832224"/>
              <a:gd name="connsiteY3" fmla="*/ 1851025 h 1851025"/>
            </a:gdLst>
            <a:ahLst/>
            <a:cxnLst>
              <a:cxn ang="0">
                <a:pos x="connsiteX0" y="connsiteY0"/>
              </a:cxn>
              <a:cxn ang="0">
                <a:pos x="connsiteX1" y="connsiteY1"/>
              </a:cxn>
              <a:cxn ang="0">
                <a:pos x="connsiteX2" y="connsiteY2"/>
              </a:cxn>
              <a:cxn ang="0">
                <a:pos x="connsiteX3" y="connsiteY3"/>
              </a:cxn>
            </a:cxnLst>
            <a:rect l="l" t="t" r="r" b="b"/>
            <a:pathLst>
              <a:path w="3832224" h="1851025">
                <a:moveTo>
                  <a:pt x="0" y="0"/>
                </a:moveTo>
                <a:lnTo>
                  <a:pt x="3832224" y="0"/>
                </a:lnTo>
                <a:lnTo>
                  <a:pt x="3832224" y="1851025"/>
                </a:lnTo>
                <a:lnTo>
                  <a:pt x="0" y="1851025"/>
                </a:lnTo>
                <a:close/>
              </a:path>
            </a:pathLst>
          </a:custGeom>
          <a:solidFill>
            <a:schemeClr val="bg2">
              <a:lumMod val="95000"/>
            </a:schemeClr>
          </a:solidFill>
        </p:spPr>
        <p:txBody>
          <a:bodyPr wrap="square">
            <a:noAutofit/>
          </a:bodyPr>
          <a:lstStyle>
            <a:lvl1pPr>
              <a:defRPr sz="100"/>
            </a:lvl1pPr>
          </a:lstStyle>
          <a:p>
            <a:endParaRPr lang="id-ID"/>
          </a:p>
        </p:txBody>
      </p:sp>
      <p:sp>
        <p:nvSpPr>
          <p:cNvPr id="22" name="Picture Placeholder 21">
            <a:extLst>
              <a:ext uri="{FF2B5EF4-FFF2-40B4-BE49-F238E27FC236}">
                <a16:creationId xmlns="" xmlns:a16="http://schemas.microsoft.com/office/drawing/2014/main" id="{50083963-9C42-4175-83CD-14BF59BA5639}"/>
              </a:ext>
            </a:extLst>
          </p:cNvPr>
          <p:cNvSpPr>
            <a:spLocks noGrp="1"/>
          </p:cNvSpPr>
          <p:nvPr>
            <p:ph type="pic" sz="quarter" idx="11"/>
          </p:nvPr>
        </p:nvSpPr>
        <p:spPr>
          <a:xfrm>
            <a:off x="5019448" y="549274"/>
            <a:ext cx="2697389" cy="3851275"/>
          </a:xfrm>
          <a:custGeom>
            <a:avLst/>
            <a:gdLst>
              <a:gd name="connsiteX0" fmla="*/ 0 w 2697389"/>
              <a:gd name="connsiteY0" fmla="*/ 0 h 3851275"/>
              <a:gd name="connsiteX1" fmla="*/ 2697389 w 2697389"/>
              <a:gd name="connsiteY1" fmla="*/ 0 h 3851275"/>
              <a:gd name="connsiteX2" fmla="*/ 2697389 w 2697389"/>
              <a:gd name="connsiteY2" fmla="*/ 3851275 h 3851275"/>
              <a:gd name="connsiteX3" fmla="*/ 0 w 2697389"/>
              <a:gd name="connsiteY3" fmla="*/ 3851275 h 3851275"/>
            </a:gdLst>
            <a:ahLst/>
            <a:cxnLst>
              <a:cxn ang="0">
                <a:pos x="connsiteX0" y="connsiteY0"/>
              </a:cxn>
              <a:cxn ang="0">
                <a:pos x="connsiteX1" y="connsiteY1"/>
              </a:cxn>
              <a:cxn ang="0">
                <a:pos x="connsiteX2" y="connsiteY2"/>
              </a:cxn>
              <a:cxn ang="0">
                <a:pos x="connsiteX3" y="connsiteY3"/>
              </a:cxn>
            </a:cxnLst>
            <a:rect l="l" t="t" r="r" b="b"/>
            <a:pathLst>
              <a:path w="2697389" h="3851275">
                <a:moveTo>
                  <a:pt x="0" y="0"/>
                </a:moveTo>
                <a:lnTo>
                  <a:pt x="2697389" y="0"/>
                </a:lnTo>
                <a:lnTo>
                  <a:pt x="2697389" y="3851275"/>
                </a:lnTo>
                <a:lnTo>
                  <a:pt x="0" y="3851275"/>
                </a:lnTo>
                <a:close/>
              </a:path>
            </a:pathLst>
          </a:custGeom>
          <a:solidFill>
            <a:schemeClr val="bg2">
              <a:lumMod val="95000"/>
            </a:schemeClr>
          </a:solidFill>
        </p:spPr>
        <p:txBody>
          <a:bodyPr wrap="square">
            <a:noAutofit/>
          </a:bodyPr>
          <a:lstStyle>
            <a:lvl1pPr>
              <a:defRPr sz="100"/>
            </a:lvl1pPr>
          </a:lstStyle>
          <a:p>
            <a:endParaRPr lang="id-ID"/>
          </a:p>
        </p:txBody>
      </p:sp>
      <p:sp>
        <p:nvSpPr>
          <p:cNvPr id="21" name="Picture Placeholder 20">
            <a:extLst>
              <a:ext uri="{FF2B5EF4-FFF2-40B4-BE49-F238E27FC236}">
                <a16:creationId xmlns="" xmlns:a16="http://schemas.microsoft.com/office/drawing/2014/main" id="{8246485B-6AB6-43B1-9133-DABF96CEF217}"/>
              </a:ext>
            </a:extLst>
          </p:cNvPr>
          <p:cNvSpPr>
            <a:spLocks noGrp="1"/>
          </p:cNvSpPr>
          <p:nvPr>
            <p:ph type="pic" sz="quarter" idx="10"/>
          </p:nvPr>
        </p:nvSpPr>
        <p:spPr>
          <a:xfrm>
            <a:off x="587375" y="549275"/>
            <a:ext cx="4376512" cy="3851275"/>
          </a:xfrm>
          <a:custGeom>
            <a:avLst/>
            <a:gdLst>
              <a:gd name="connsiteX0" fmla="*/ 0 w 4376512"/>
              <a:gd name="connsiteY0" fmla="*/ 0 h 3851275"/>
              <a:gd name="connsiteX1" fmla="*/ 4376512 w 4376512"/>
              <a:gd name="connsiteY1" fmla="*/ 0 h 3851275"/>
              <a:gd name="connsiteX2" fmla="*/ 4376512 w 4376512"/>
              <a:gd name="connsiteY2" fmla="*/ 3851275 h 3851275"/>
              <a:gd name="connsiteX3" fmla="*/ 0 w 4376512"/>
              <a:gd name="connsiteY3" fmla="*/ 3851275 h 3851275"/>
            </a:gdLst>
            <a:ahLst/>
            <a:cxnLst>
              <a:cxn ang="0">
                <a:pos x="connsiteX0" y="connsiteY0"/>
              </a:cxn>
              <a:cxn ang="0">
                <a:pos x="connsiteX1" y="connsiteY1"/>
              </a:cxn>
              <a:cxn ang="0">
                <a:pos x="connsiteX2" y="connsiteY2"/>
              </a:cxn>
              <a:cxn ang="0">
                <a:pos x="connsiteX3" y="connsiteY3"/>
              </a:cxn>
            </a:cxnLst>
            <a:rect l="l" t="t" r="r" b="b"/>
            <a:pathLst>
              <a:path w="4376512" h="3851275">
                <a:moveTo>
                  <a:pt x="0" y="0"/>
                </a:moveTo>
                <a:lnTo>
                  <a:pt x="4376512" y="0"/>
                </a:lnTo>
                <a:lnTo>
                  <a:pt x="4376512" y="3851275"/>
                </a:lnTo>
                <a:lnTo>
                  <a:pt x="0" y="3851275"/>
                </a:lnTo>
                <a:close/>
              </a:path>
            </a:pathLst>
          </a:custGeom>
          <a:solidFill>
            <a:schemeClr val="bg2">
              <a:lumMod val="95000"/>
            </a:schemeClr>
          </a:solidFill>
        </p:spPr>
        <p:txBody>
          <a:bodyPr wrap="square">
            <a:noAutofit/>
          </a:bodyPr>
          <a:lstStyle>
            <a:lvl1pPr>
              <a:defRPr sz="100"/>
            </a:lvl1pPr>
          </a:lstStyle>
          <a:p>
            <a:endParaRPr lang="id-ID"/>
          </a:p>
        </p:txBody>
      </p:sp>
      <p:sp>
        <p:nvSpPr>
          <p:cNvPr id="33" name="Text Placeholder 31">
            <a:extLst>
              <a:ext uri="{FF2B5EF4-FFF2-40B4-BE49-F238E27FC236}">
                <a16:creationId xmlns="" xmlns:a16="http://schemas.microsoft.com/office/drawing/2014/main" id="{A3FEC7E2-1810-4A24-AF8C-588A1F90A8DB}"/>
              </a:ext>
            </a:extLst>
          </p:cNvPr>
          <p:cNvSpPr>
            <a:spLocks noGrp="1"/>
          </p:cNvSpPr>
          <p:nvPr>
            <p:ph type="body" sz="quarter" idx="15" hasCustomPrompt="1"/>
          </p:nvPr>
        </p:nvSpPr>
        <p:spPr>
          <a:xfrm>
            <a:off x="874145" y="4587471"/>
            <a:ext cx="6622029" cy="830997"/>
          </a:xfrm>
        </p:spPr>
        <p:txBody>
          <a:bodyPr anchor="ctr">
            <a:normAutofit/>
          </a:bodyPr>
          <a:lstStyle>
            <a:lvl1pPr marL="0" indent="0">
              <a:lnSpc>
                <a:spcPct val="100000"/>
              </a:lnSpc>
              <a:buNone/>
              <a:defRPr sz="4800" b="1">
                <a:solidFill>
                  <a:schemeClr val="bg2"/>
                </a:solidFill>
                <a:latin typeface="+mj-lt"/>
              </a:defRPr>
            </a:lvl1pPr>
          </a:lstStyle>
          <a:p>
            <a:pPr lvl="0"/>
            <a:r>
              <a:rPr lang="en-US" sz="4800" b="1">
                <a:latin typeface="+mj-lt"/>
              </a:rPr>
              <a:t>Write Title Here</a:t>
            </a:r>
            <a:endParaRPr lang="id-ID"/>
          </a:p>
        </p:txBody>
      </p:sp>
    </p:spTree>
    <p:extLst>
      <p:ext uri="{BB962C8B-B14F-4D97-AF65-F5344CB8AC3E}">
        <p14:creationId xmlns:p14="http://schemas.microsoft.com/office/powerpoint/2010/main" val="4423793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37" name="Picture Placeholder 36">
            <a:extLst>
              <a:ext uri="{FF2B5EF4-FFF2-40B4-BE49-F238E27FC236}">
                <a16:creationId xmlns="" xmlns:a16="http://schemas.microsoft.com/office/drawing/2014/main" id="{686B5C6D-87B1-4153-86F3-71DB394183D3}"/>
              </a:ext>
            </a:extLst>
          </p:cNvPr>
          <p:cNvSpPr>
            <a:spLocks noGrp="1"/>
          </p:cNvSpPr>
          <p:nvPr>
            <p:ph type="pic" sz="quarter" idx="16"/>
          </p:nvPr>
        </p:nvSpPr>
        <p:spPr>
          <a:xfrm>
            <a:off x="10221250" y="3470882"/>
            <a:ext cx="1970751" cy="3387116"/>
          </a:xfrm>
          <a:custGeom>
            <a:avLst/>
            <a:gdLst>
              <a:gd name="connsiteX0" fmla="*/ 0 w 1970751"/>
              <a:gd name="connsiteY0" fmla="*/ 0 h 3387116"/>
              <a:gd name="connsiteX1" fmla="*/ 1970751 w 1970751"/>
              <a:gd name="connsiteY1" fmla="*/ 0 h 3387116"/>
              <a:gd name="connsiteX2" fmla="*/ 1970751 w 1970751"/>
              <a:gd name="connsiteY2" fmla="*/ 3387116 h 3387116"/>
              <a:gd name="connsiteX3" fmla="*/ 0 w 1970751"/>
              <a:gd name="connsiteY3" fmla="*/ 3387116 h 3387116"/>
            </a:gdLst>
            <a:ahLst/>
            <a:cxnLst>
              <a:cxn ang="0">
                <a:pos x="connsiteX0" y="connsiteY0"/>
              </a:cxn>
              <a:cxn ang="0">
                <a:pos x="connsiteX1" y="connsiteY1"/>
              </a:cxn>
              <a:cxn ang="0">
                <a:pos x="connsiteX2" y="connsiteY2"/>
              </a:cxn>
              <a:cxn ang="0">
                <a:pos x="connsiteX3" y="connsiteY3"/>
              </a:cxn>
            </a:cxnLst>
            <a:rect l="l" t="t" r="r" b="b"/>
            <a:pathLst>
              <a:path w="1970751" h="3387116">
                <a:moveTo>
                  <a:pt x="0" y="0"/>
                </a:moveTo>
                <a:lnTo>
                  <a:pt x="1970751" y="0"/>
                </a:lnTo>
                <a:lnTo>
                  <a:pt x="1970751" y="3387116"/>
                </a:lnTo>
                <a:lnTo>
                  <a:pt x="0" y="3387116"/>
                </a:lnTo>
                <a:close/>
              </a:path>
            </a:pathLst>
          </a:custGeom>
          <a:solidFill>
            <a:schemeClr val="bg2">
              <a:lumMod val="95000"/>
            </a:schemeClr>
          </a:solidFill>
        </p:spPr>
        <p:txBody>
          <a:bodyPr wrap="square">
            <a:noAutofit/>
          </a:bodyPr>
          <a:lstStyle>
            <a:lvl1pPr>
              <a:defRPr sz="100"/>
            </a:lvl1pPr>
          </a:lstStyle>
          <a:p>
            <a:endParaRPr lang="id-ID"/>
          </a:p>
        </p:txBody>
      </p:sp>
      <p:sp>
        <p:nvSpPr>
          <p:cNvPr id="34" name="Picture Placeholder 33">
            <a:extLst>
              <a:ext uri="{FF2B5EF4-FFF2-40B4-BE49-F238E27FC236}">
                <a16:creationId xmlns="" xmlns:a16="http://schemas.microsoft.com/office/drawing/2014/main" id="{120E83FF-6A3E-48B8-9638-C4B67780C570}"/>
              </a:ext>
            </a:extLst>
          </p:cNvPr>
          <p:cNvSpPr>
            <a:spLocks noGrp="1"/>
          </p:cNvSpPr>
          <p:nvPr>
            <p:ph type="pic" sz="quarter" idx="15"/>
          </p:nvPr>
        </p:nvSpPr>
        <p:spPr>
          <a:xfrm>
            <a:off x="8158626" y="5206326"/>
            <a:ext cx="1970751" cy="1651675"/>
          </a:xfrm>
          <a:custGeom>
            <a:avLst/>
            <a:gdLst>
              <a:gd name="connsiteX0" fmla="*/ 0 w 1970751"/>
              <a:gd name="connsiteY0" fmla="*/ 0 h 1651675"/>
              <a:gd name="connsiteX1" fmla="*/ 1970751 w 1970751"/>
              <a:gd name="connsiteY1" fmla="*/ 0 h 1651675"/>
              <a:gd name="connsiteX2" fmla="*/ 1970751 w 1970751"/>
              <a:gd name="connsiteY2" fmla="*/ 1651675 h 1651675"/>
              <a:gd name="connsiteX3" fmla="*/ 0 w 1970751"/>
              <a:gd name="connsiteY3" fmla="*/ 1651675 h 1651675"/>
            </a:gdLst>
            <a:ahLst/>
            <a:cxnLst>
              <a:cxn ang="0">
                <a:pos x="connsiteX0" y="connsiteY0"/>
              </a:cxn>
              <a:cxn ang="0">
                <a:pos x="connsiteX1" y="connsiteY1"/>
              </a:cxn>
              <a:cxn ang="0">
                <a:pos x="connsiteX2" y="connsiteY2"/>
              </a:cxn>
              <a:cxn ang="0">
                <a:pos x="connsiteX3" y="connsiteY3"/>
              </a:cxn>
            </a:cxnLst>
            <a:rect l="l" t="t" r="r" b="b"/>
            <a:pathLst>
              <a:path w="1970751" h="1651675">
                <a:moveTo>
                  <a:pt x="0" y="0"/>
                </a:moveTo>
                <a:lnTo>
                  <a:pt x="1970751" y="0"/>
                </a:lnTo>
                <a:lnTo>
                  <a:pt x="1970751" y="1651675"/>
                </a:lnTo>
                <a:lnTo>
                  <a:pt x="0" y="1651675"/>
                </a:lnTo>
                <a:close/>
              </a:path>
            </a:pathLst>
          </a:custGeom>
          <a:solidFill>
            <a:schemeClr val="bg2">
              <a:lumMod val="95000"/>
            </a:schemeClr>
          </a:solidFill>
        </p:spPr>
        <p:txBody>
          <a:bodyPr wrap="square">
            <a:noAutofit/>
          </a:bodyPr>
          <a:lstStyle>
            <a:lvl1pPr>
              <a:defRPr sz="100"/>
            </a:lvl1pPr>
          </a:lstStyle>
          <a:p>
            <a:endParaRPr lang="id-ID"/>
          </a:p>
        </p:txBody>
      </p:sp>
      <p:sp>
        <p:nvSpPr>
          <p:cNvPr id="31" name="Picture Placeholder 30">
            <a:extLst>
              <a:ext uri="{FF2B5EF4-FFF2-40B4-BE49-F238E27FC236}">
                <a16:creationId xmlns="" xmlns:a16="http://schemas.microsoft.com/office/drawing/2014/main" id="{39AB8859-62D7-411D-87CC-E9113751646C}"/>
              </a:ext>
            </a:extLst>
          </p:cNvPr>
          <p:cNvSpPr>
            <a:spLocks noGrp="1"/>
          </p:cNvSpPr>
          <p:nvPr>
            <p:ph type="pic" sz="quarter" idx="14"/>
          </p:nvPr>
        </p:nvSpPr>
        <p:spPr>
          <a:xfrm>
            <a:off x="8158626" y="3470885"/>
            <a:ext cx="1970751" cy="1651675"/>
          </a:xfrm>
          <a:custGeom>
            <a:avLst/>
            <a:gdLst>
              <a:gd name="connsiteX0" fmla="*/ 0 w 1970751"/>
              <a:gd name="connsiteY0" fmla="*/ 0 h 1651675"/>
              <a:gd name="connsiteX1" fmla="*/ 1970751 w 1970751"/>
              <a:gd name="connsiteY1" fmla="*/ 0 h 1651675"/>
              <a:gd name="connsiteX2" fmla="*/ 1970751 w 1970751"/>
              <a:gd name="connsiteY2" fmla="*/ 1651675 h 1651675"/>
              <a:gd name="connsiteX3" fmla="*/ 0 w 1970751"/>
              <a:gd name="connsiteY3" fmla="*/ 1651675 h 1651675"/>
            </a:gdLst>
            <a:ahLst/>
            <a:cxnLst>
              <a:cxn ang="0">
                <a:pos x="connsiteX0" y="connsiteY0"/>
              </a:cxn>
              <a:cxn ang="0">
                <a:pos x="connsiteX1" y="connsiteY1"/>
              </a:cxn>
              <a:cxn ang="0">
                <a:pos x="connsiteX2" y="connsiteY2"/>
              </a:cxn>
              <a:cxn ang="0">
                <a:pos x="connsiteX3" y="connsiteY3"/>
              </a:cxn>
            </a:cxnLst>
            <a:rect l="l" t="t" r="r" b="b"/>
            <a:pathLst>
              <a:path w="1970751" h="1651675">
                <a:moveTo>
                  <a:pt x="0" y="0"/>
                </a:moveTo>
                <a:lnTo>
                  <a:pt x="1970751" y="0"/>
                </a:lnTo>
                <a:lnTo>
                  <a:pt x="1970751" y="1651675"/>
                </a:lnTo>
                <a:lnTo>
                  <a:pt x="0" y="1651675"/>
                </a:lnTo>
                <a:close/>
              </a:path>
            </a:pathLst>
          </a:custGeom>
          <a:solidFill>
            <a:schemeClr val="bg2">
              <a:lumMod val="95000"/>
            </a:schemeClr>
          </a:solidFill>
        </p:spPr>
        <p:txBody>
          <a:bodyPr wrap="square">
            <a:noAutofit/>
          </a:bodyPr>
          <a:lstStyle>
            <a:lvl1pPr>
              <a:defRPr sz="100"/>
            </a:lvl1pPr>
          </a:lstStyle>
          <a:p>
            <a:endParaRPr lang="id-ID"/>
          </a:p>
        </p:txBody>
      </p:sp>
      <p:sp>
        <p:nvSpPr>
          <p:cNvPr id="28" name="Picture Placeholder 27">
            <a:extLst>
              <a:ext uri="{FF2B5EF4-FFF2-40B4-BE49-F238E27FC236}">
                <a16:creationId xmlns="" xmlns:a16="http://schemas.microsoft.com/office/drawing/2014/main" id="{0B163195-D032-41BE-878A-D72D0439BB5D}"/>
              </a:ext>
            </a:extLst>
          </p:cNvPr>
          <p:cNvSpPr>
            <a:spLocks noGrp="1"/>
          </p:cNvSpPr>
          <p:nvPr>
            <p:ph type="pic" sz="quarter" idx="13"/>
          </p:nvPr>
        </p:nvSpPr>
        <p:spPr>
          <a:xfrm>
            <a:off x="6096001" y="3470882"/>
            <a:ext cx="1970751" cy="3387116"/>
          </a:xfrm>
          <a:custGeom>
            <a:avLst/>
            <a:gdLst>
              <a:gd name="connsiteX0" fmla="*/ 0 w 1970751"/>
              <a:gd name="connsiteY0" fmla="*/ 0 h 3387116"/>
              <a:gd name="connsiteX1" fmla="*/ 1970751 w 1970751"/>
              <a:gd name="connsiteY1" fmla="*/ 0 h 3387116"/>
              <a:gd name="connsiteX2" fmla="*/ 1970751 w 1970751"/>
              <a:gd name="connsiteY2" fmla="*/ 3387116 h 3387116"/>
              <a:gd name="connsiteX3" fmla="*/ 0 w 1970751"/>
              <a:gd name="connsiteY3" fmla="*/ 3387116 h 3387116"/>
            </a:gdLst>
            <a:ahLst/>
            <a:cxnLst>
              <a:cxn ang="0">
                <a:pos x="connsiteX0" y="connsiteY0"/>
              </a:cxn>
              <a:cxn ang="0">
                <a:pos x="connsiteX1" y="connsiteY1"/>
              </a:cxn>
              <a:cxn ang="0">
                <a:pos x="connsiteX2" y="connsiteY2"/>
              </a:cxn>
              <a:cxn ang="0">
                <a:pos x="connsiteX3" y="connsiteY3"/>
              </a:cxn>
            </a:cxnLst>
            <a:rect l="l" t="t" r="r" b="b"/>
            <a:pathLst>
              <a:path w="1970751" h="3387116">
                <a:moveTo>
                  <a:pt x="0" y="0"/>
                </a:moveTo>
                <a:lnTo>
                  <a:pt x="1970751" y="0"/>
                </a:lnTo>
                <a:lnTo>
                  <a:pt x="1970751" y="3387116"/>
                </a:lnTo>
                <a:lnTo>
                  <a:pt x="0" y="3387116"/>
                </a:lnTo>
                <a:close/>
              </a:path>
            </a:pathLst>
          </a:custGeom>
          <a:solidFill>
            <a:schemeClr val="bg2">
              <a:lumMod val="95000"/>
            </a:schemeClr>
          </a:solidFill>
        </p:spPr>
        <p:txBody>
          <a:bodyPr wrap="square">
            <a:noAutofit/>
          </a:bodyPr>
          <a:lstStyle>
            <a:lvl1pPr>
              <a:defRPr sz="100"/>
            </a:lvl1pPr>
          </a:lstStyle>
          <a:p>
            <a:endParaRPr lang="id-ID"/>
          </a:p>
        </p:txBody>
      </p:sp>
      <p:sp>
        <p:nvSpPr>
          <p:cNvPr id="26" name="Picture Placeholder 25">
            <a:extLst>
              <a:ext uri="{FF2B5EF4-FFF2-40B4-BE49-F238E27FC236}">
                <a16:creationId xmlns="" xmlns:a16="http://schemas.microsoft.com/office/drawing/2014/main" id="{1BB1AD4B-BEB0-4214-A438-CB6B22E54FAB}"/>
              </a:ext>
            </a:extLst>
          </p:cNvPr>
          <p:cNvSpPr>
            <a:spLocks noGrp="1"/>
          </p:cNvSpPr>
          <p:nvPr>
            <p:ph type="pic" sz="quarter" idx="12"/>
          </p:nvPr>
        </p:nvSpPr>
        <p:spPr>
          <a:xfrm>
            <a:off x="8158623" y="0"/>
            <a:ext cx="4033375" cy="3387116"/>
          </a:xfrm>
          <a:custGeom>
            <a:avLst/>
            <a:gdLst>
              <a:gd name="connsiteX0" fmla="*/ 0 w 4033375"/>
              <a:gd name="connsiteY0" fmla="*/ 0 h 3387116"/>
              <a:gd name="connsiteX1" fmla="*/ 4033375 w 4033375"/>
              <a:gd name="connsiteY1" fmla="*/ 0 h 3387116"/>
              <a:gd name="connsiteX2" fmla="*/ 4033375 w 4033375"/>
              <a:gd name="connsiteY2" fmla="*/ 3387116 h 3387116"/>
              <a:gd name="connsiteX3" fmla="*/ 0 w 4033375"/>
              <a:gd name="connsiteY3" fmla="*/ 3387116 h 3387116"/>
            </a:gdLst>
            <a:ahLst/>
            <a:cxnLst>
              <a:cxn ang="0">
                <a:pos x="connsiteX0" y="connsiteY0"/>
              </a:cxn>
              <a:cxn ang="0">
                <a:pos x="connsiteX1" y="connsiteY1"/>
              </a:cxn>
              <a:cxn ang="0">
                <a:pos x="connsiteX2" y="connsiteY2"/>
              </a:cxn>
              <a:cxn ang="0">
                <a:pos x="connsiteX3" y="connsiteY3"/>
              </a:cxn>
            </a:cxnLst>
            <a:rect l="l" t="t" r="r" b="b"/>
            <a:pathLst>
              <a:path w="4033375" h="3387116">
                <a:moveTo>
                  <a:pt x="0" y="0"/>
                </a:moveTo>
                <a:lnTo>
                  <a:pt x="4033375" y="0"/>
                </a:lnTo>
                <a:lnTo>
                  <a:pt x="4033375" y="3387116"/>
                </a:lnTo>
                <a:lnTo>
                  <a:pt x="0" y="3387116"/>
                </a:lnTo>
                <a:close/>
              </a:path>
            </a:pathLst>
          </a:custGeom>
          <a:solidFill>
            <a:schemeClr val="bg2">
              <a:lumMod val="95000"/>
            </a:schemeClr>
          </a:solidFill>
        </p:spPr>
        <p:txBody>
          <a:bodyPr wrap="square">
            <a:noAutofit/>
          </a:bodyPr>
          <a:lstStyle>
            <a:lvl1pPr>
              <a:defRPr sz="100"/>
            </a:lvl1pPr>
          </a:lstStyle>
          <a:p>
            <a:endParaRPr lang="id-ID"/>
          </a:p>
        </p:txBody>
      </p:sp>
      <p:sp>
        <p:nvSpPr>
          <p:cNvPr id="25" name="Picture Placeholder 24">
            <a:extLst>
              <a:ext uri="{FF2B5EF4-FFF2-40B4-BE49-F238E27FC236}">
                <a16:creationId xmlns="" xmlns:a16="http://schemas.microsoft.com/office/drawing/2014/main" id="{3B8C77C9-CE55-4D28-B41F-F86C99BAF025}"/>
              </a:ext>
            </a:extLst>
          </p:cNvPr>
          <p:cNvSpPr>
            <a:spLocks noGrp="1"/>
          </p:cNvSpPr>
          <p:nvPr>
            <p:ph type="pic" sz="quarter" idx="11"/>
          </p:nvPr>
        </p:nvSpPr>
        <p:spPr>
          <a:xfrm>
            <a:off x="6096000" y="0"/>
            <a:ext cx="1970751" cy="3387116"/>
          </a:xfrm>
          <a:custGeom>
            <a:avLst/>
            <a:gdLst>
              <a:gd name="connsiteX0" fmla="*/ 0 w 1970751"/>
              <a:gd name="connsiteY0" fmla="*/ 0 h 3387116"/>
              <a:gd name="connsiteX1" fmla="*/ 1970751 w 1970751"/>
              <a:gd name="connsiteY1" fmla="*/ 0 h 3387116"/>
              <a:gd name="connsiteX2" fmla="*/ 1970751 w 1970751"/>
              <a:gd name="connsiteY2" fmla="*/ 3387116 h 3387116"/>
              <a:gd name="connsiteX3" fmla="*/ 0 w 1970751"/>
              <a:gd name="connsiteY3" fmla="*/ 3387116 h 3387116"/>
            </a:gdLst>
            <a:ahLst/>
            <a:cxnLst>
              <a:cxn ang="0">
                <a:pos x="connsiteX0" y="connsiteY0"/>
              </a:cxn>
              <a:cxn ang="0">
                <a:pos x="connsiteX1" y="connsiteY1"/>
              </a:cxn>
              <a:cxn ang="0">
                <a:pos x="connsiteX2" y="connsiteY2"/>
              </a:cxn>
              <a:cxn ang="0">
                <a:pos x="connsiteX3" y="connsiteY3"/>
              </a:cxn>
            </a:cxnLst>
            <a:rect l="l" t="t" r="r" b="b"/>
            <a:pathLst>
              <a:path w="1970751" h="3387116">
                <a:moveTo>
                  <a:pt x="0" y="0"/>
                </a:moveTo>
                <a:lnTo>
                  <a:pt x="1970751" y="0"/>
                </a:lnTo>
                <a:lnTo>
                  <a:pt x="1970751" y="3387116"/>
                </a:lnTo>
                <a:lnTo>
                  <a:pt x="0" y="3387116"/>
                </a:lnTo>
                <a:close/>
              </a:path>
            </a:pathLst>
          </a:custGeom>
          <a:solidFill>
            <a:schemeClr val="bg2">
              <a:lumMod val="95000"/>
            </a:schemeClr>
          </a:solidFill>
        </p:spPr>
        <p:txBody>
          <a:bodyPr wrap="square">
            <a:noAutofit/>
          </a:bodyPr>
          <a:lstStyle>
            <a:lvl1pPr>
              <a:defRPr sz="100"/>
            </a:lvl1pPr>
          </a:lstStyle>
          <a:p>
            <a:endParaRPr lang="id-ID"/>
          </a:p>
        </p:txBody>
      </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24" name="Text Placeholder 2">
            <a:extLst>
              <a:ext uri="{FF2B5EF4-FFF2-40B4-BE49-F238E27FC236}">
                <a16:creationId xmlns="" xmlns:a16="http://schemas.microsoft.com/office/drawing/2014/main" id="{7120BE25-D48E-4FB0-B80F-5539961D24C9}"/>
              </a:ext>
            </a:extLst>
          </p:cNvPr>
          <p:cNvSpPr>
            <a:spLocks noGrp="1"/>
          </p:cNvSpPr>
          <p:nvPr>
            <p:ph type="body" sz="quarter" idx="10" hasCustomPrompt="1"/>
          </p:nvPr>
        </p:nvSpPr>
        <p:spPr>
          <a:xfrm>
            <a:off x="587375" y="752476"/>
            <a:ext cx="5346700" cy="1892300"/>
          </a:xfrm>
        </p:spPr>
        <p:txBody>
          <a:bodyPr anchor="ctr">
            <a:normAutofit/>
          </a:bodyPr>
          <a:lstStyle>
            <a:lvl1pPr marL="0" indent="0">
              <a:lnSpc>
                <a:spcPct val="100000"/>
              </a:lnSpc>
              <a:buNone/>
              <a:defRPr sz="4800" b="1">
                <a:latin typeface="+mj-lt"/>
              </a:defRPr>
            </a:lvl1pPr>
          </a:lstStyle>
          <a:p>
            <a:pPr lvl="0"/>
            <a:r>
              <a:rPr lang="en-US"/>
              <a:t>Write title </a:t>
            </a:r>
          </a:p>
          <a:p>
            <a:pPr lvl="0"/>
            <a:r>
              <a:rPr lang="en-US"/>
              <a:t>here</a:t>
            </a:r>
            <a:endParaRPr lang="id-ID"/>
          </a:p>
        </p:txBody>
      </p:sp>
    </p:spTree>
    <p:extLst>
      <p:ext uri="{BB962C8B-B14F-4D97-AF65-F5344CB8AC3E}">
        <p14:creationId xmlns:p14="http://schemas.microsoft.com/office/powerpoint/2010/main" val="3073473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18" name="Picture Placeholder 17">
            <a:extLst>
              <a:ext uri="{FF2B5EF4-FFF2-40B4-BE49-F238E27FC236}">
                <a16:creationId xmlns="" xmlns:a16="http://schemas.microsoft.com/office/drawing/2014/main" id="{923237CC-D3E0-4B27-9467-E398F941B45D}"/>
              </a:ext>
            </a:extLst>
          </p:cNvPr>
          <p:cNvSpPr>
            <a:spLocks noGrp="1"/>
          </p:cNvSpPr>
          <p:nvPr>
            <p:ph type="pic" sz="quarter" idx="10"/>
          </p:nvPr>
        </p:nvSpPr>
        <p:spPr>
          <a:xfrm>
            <a:off x="587884" y="944473"/>
            <a:ext cx="5347941" cy="5347941"/>
          </a:xfrm>
          <a:custGeom>
            <a:avLst/>
            <a:gdLst>
              <a:gd name="connsiteX0" fmla="*/ 0 w 5347941"/>
              <a:gd name="connsiteY0" fmla="*/ 0 h 5347941"/>
              <a:gd name="connsiteX1" fmla="*/ 5347941 w 5347941"/>
              <a:gd name="connsiteY1" fmla="*/ 0 h 5347941"/>
              <a:gd name="connsiteX2" fmla="*/ 5347941 w 5347941"/>
              <a:gd name="connsiteY2" fmla="*/ 5347941 h 5347941"/>
              <a:gd name="connsiteX3" fmla="*/ 0 w 5347941"/>
              <a:gd name="connsiteY3" fmla="*/ 5347941 h 5347941"/>
            </a:gdLst>
            <a:ahLst/>
            <a:cxnLst>
              <a:cxn ang="0">
                <a:pos x="connsiteX0" y="connsiteY0"/>
              </a:cxn>
              <a:cxn ang="0">
                <a:pos x="connsiteX1" y="connsiteY1"/>
              </a:cxn>
              <a:cxn ang="0">
                <a:pos x="connsiteX2" y="connsiteY2"/>
              </a:cxn>
              <a:cxn ang="0">
                <a:pos x="connsiteX3" y="connsiteY3"/>
              </a:cxn>
            </a:cxnLst>
            <a:rect l="l" t="t" r="r" b="b"/>
            <a:pathLst>
              <a:path w="5347941" h="5347941">
                <a:moveTo>
                  <a:pt x="0" y="0"/>
                </a:moveTo>
                <a:lnTo>
                  <a:pt x="5347941" y="0"/>
                </a:lnTo>
                <a:lnTo>
                  <a:pt x="5347941" y="5347941"/>
                </a:lnTo>
                <a:lnTo>
                  <a:pt x="0" y="5347941"/>
                </a:lnTo>
                <a:close/>
              </a:path>
            </a:pathLst>
          </a:custGeom>
          <a:solidFill>
            <a:schemeClr val="bg2">
              <a:lumMod val="95000"/>
            </a:schemeClr>
          </a:solidFill>
        </p:spPr>
        <p:txBody>
          <a:bodyPr wrap="square">
            <a:noAutofit/>
          </a:bodyPr>
          <a:lstStyle>
            <a:lvl1pPr>
              <a:defRPr sz="100"/>
            </a:lvl1pPr>
          </a:lstStyle>
          <a:p>
            <a:endParaRPr lang="id-ID"/>
          </a:p>
        </p:txBody>
      </p:sp>
      <p:sp>
        <p:nvSpPr>
          <p:cNvPr id="19" name="Text Placeholder 4">
            <a:extLst>
              <a:ext uri="{FF2B5EF4-FFF2-40B4-BE49-F238E27FC236}">
                <a16:creationId xmlns="" xmlns:a16="http://schemas.microsoft.com/office/drawing/2014/main" id="{3F810F7C-9466-48CB-A233-CC16289699B0}"/>
              </a:ext>
            </a:extLst>
          </p:cNvPr>
          <p:cNvSpPr>
            <a:spLocks noGrp="1"/>
          </p:cNvSpPr>
          <p:nvPr>
            <p:ph type="body" sz="quarter" idx="11" hasCustomPrompt="1"/>
          </p:nvPr>
        </p:nvSpPr>
        <p:spPr>
          <a:xfrm>
            <a:off x="6256338" y="1328738"/>
            <a:ext cx="4691062" cy="842962"/>
          </a:xfrm>
        </p:spPr>
        <p:txBody>
          <a:bodyPr anchor="ctr">
            <a:normAutofit/>
          </a:bodyPr>
          <a:lstStyle>
            <a:lvl1pPr marL="0" indent="0">
              <a:lnSpc>
                <a:spcPct val="100000"/>
              </a:lnSpc>
              <a:buNone/>
              <a:defRPr sz="4800" b="1">
                <a:solidFill>
                  <a:schemeClr val="bg2"/>
                </a:solidFill>
                <a:latin typeface="+mj-lt"/>
              </a:defRPr>
            </a:lvl1pPr>
          </a:lstStyle>
          <a:p>
            <a:pPr lvl="0"/>
            <a:r>
              <a:rPr lang="en-US" sz="4800" b="1">
                <a:latin typeface="+mj-lt"/>
              </a:rPr>
              <a:t>Write Name Here</a:t>
            </a:r>
            <a:endParaRPr lang="id-ID"/>
          </a:p>
        </p:txBody>
      </p:sp>
    </p:spTree>
    <p:extLst>
      <p:ext uri="{BB962C8B-B14F-4D97-AF65-F5344CB8AC3E}">
        <p14:creationId xmlns:p14="http://schemas.microsoft.com/office/powerpoint/2010/main" val="40564226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7" name="Picture Placeholder 26">
            <a:extLst>
              <a:ext uri="{FF2B5EF4-FFF2-40B4-BE49-F238E27FC236}">
                <a16:creationId xmlns="" xmlns:a16="http://schemas.microsoft.com/office/drawing/2014/main" id="{C8FB0B92-C9B1-466A-B74A-5376565552B2}"/>
              </a:ext>
            </a:extLst>
          </p:cNvPr>
          <p:cNvSpPr>
            <a:spLocks noGrp="1"/>
          </p:cNvSpPr>
          <p:nvPr>
            <p:ph type="pic" sz="quarter" idx="11"/>
          </p:nvPr>
        </p:nvSpPr>
        <p:spPr>
          <a:xfrm>
            <a:off x="587374" y="3429000"/>
            <a:ext cx="5508625" cy="2879725"/>
          </a:xfrm>
          <a:custGeom>
            <a:avLst/>
            <a:gdLst>
              <a:gd name="connsiteX0" fmla="*/ 0 w 5508625"/>
              <a:gd name="connsiteY0" fmla="*/ 0 h 2879725"/>
              <a:gd name="connsiteX1" fmla="*/ 5508625 w 5508625"/>
              <a:gd name="connsiteY1" fmla="*/ 0 h 2879725"/>
              <a:gd name="connsiteX2" fmla="*/ 5508625 w 5508625"/>
              <a:gd name="connsiteY2" fmla="*/ 2879725 h 2879725"/>
              <a:gd name="connsiteX3" fmla="*/ 0 w 5508625"/>
              <a:gd name="connsiteY3" fmla="*/ 2879725 h 2879725"/>
            </a:gdLst>
            <a:ahLst/>
            <a:cxnLst>
              <a:cxn ang="0">
                <a:pos x="connsiteX0" y="connsiteY0"/>
              </a:cxn>
              <a:cxn ang="0">
                <a:pos x="connsiteX1" y="connsiteY1"/>
              </a:cxn>
              <a:cxn ang="0">
                <a:pos x="connsiteX2" y="connsiteY2"/>
              </a:cxn>
              <a:cxn ang="0">
                <a:pos x="connsiteX3" y="connsiteY3"/>
              </a:cxn>
            </a:cxnLst>
            <a:rect l="l" t="t" r="r" b="b"/>
            <a:pathLst>
              <a:path w="5508625" h="2879725">
                <a:moveTo>
                  <a:pt x="0" y="0"/>
                </a:moveTo>
                <a:lnTo>
                  <a:pt x="5508625" y="0"/>
                </a:lnTo>
                <a:lnTo>
                  <a:pt x="5508625" y="2879725"/>
                </a:lnTo>
                <a:lnTo>
                  <a:pt x="0" y="2879725"/>
                </a:lnTo>
                <a:close/>
              </a:path>
            </a:pathLst>
          </a:custGeom>
          <a:solidFill>
            <a:schemeClr val="bg2">
              <a:lumMod val="95000"/>
            </a:schemeClr>
          </a:solidFill>
        </p:spPr>
        <p:txBody>
          <a:bodyPr wrap="square">
            <a:noAutofit/>
          </a:bodyPr>
          <a:lstStyle>
            <a:lvl1pPr>
              <a:defRPr sz="100"/>
            </a:lvl1pPr>
          </a:lstStyle>
          <a:p>
            <a:endParaRPr lang="id-ID"/>
          </a:p>
        </p:txBody>
      </p:sp>
      <p:sp>
        <p:nvSpPr>
          <p:cNvPr id="25" name="Picture Placeholder 24">
            <a:extLst>
              <a:ext uri="{FF2B5EF4-FFF2-40B4-BE49-F238E27FC236}">
                <a16:creationId xmlns="" xmlns:a16="http://schemas.microsoft.com/office/drawing/2014/main" id="{CAB713B2-8AAA-464B-A22D-FB3FC5658CE6}"/>
              </a:ext>
            </a:extLst>
          </p:cNvPr>
          <p:cNvSpPr>
            <a:spLocks noGrp="1"/>
          </p:cNvSpPr>
          <p:nvPr>
            <p:ph type="pic" sz="quarter" idx="10"/>
          </p:nvPr>
        </p:nvSpPr>
        <p:spPr>
          <a:xfrm>
            <a:off x="6097327" y="550732"/>
            <a:ext cx="5508625" cy="2879725"/>
          </a:xfrm>
          <a:custGeom>
            <a:avLst/>
            <a:gdLst>
              <a:gd name="connsiteX0" fmla="*/ 0 w 5508625"/>
              <a:gd name="connsiteY0" fmla="*/ 0 h 2879725"/>
              <a:gd name="connsiteX1" fmla="*/ 5508625 w 5508625"/>
              <a:gd name="connsiteY1" fmla="*/ 0 h 2879725"/>
              <a:gd name="connsiteX2" fmla="*/ 5508625 w 5508625"/>
              <a:gd name="connsiteY2" fmla="*/ 2879725 h 2879725"/>
              <a:gd name="connsiteX3" fmla="*/ 0 w 5508625"/>
              <a:gd name="connsiteY3" fmla="*/ 2879725 h 2879725"/>
            </a:gdLst>
            <a:ahLst/>
            <a:cxnLst>
              <a:cxn ang="0">
                <a:pos x="connsiteX0" y="connsiteY0"/>
              </a:cxn>
              <a:cxn ang="0">
                <a:pos x="connsiteX1" y="connsiteY1"/>
              </a:cxn>
              <a:cxn ang="0">
                <a:pos x="connsiteX2" y="connsiteY2"/>
              </a:cxn>
              <a:cxn ang="0">
                <a:pos x="connsiteX3" y="connsiteY3"/>
              </a:cxn>
            </a:cxnLst>
            <a:rect l="l" t="t" r="r" b="b"/>
            <a:pathLst>
              <a:path w="5508625" h="2879725">
                <a:moveTo>
                  <a:pt x="0" y="0"/>
                </a:moveTo>
                <a:lnTo>
                  <a:pt x="5508625" y="0"/>
                </a:lnTo>
                <a:lnTo>
                  <a:pt x="5508625" y="2879725"/>
                </a:lnTo>
                <a:lnTo>
                  <a:pt x="0" y="2879725"/>
                </a:lnTo>
                <a:close/>
              </a:path>
            </a:pathLst>
          </a:custGeom>
          <a:solidFill>
            <a:schemeClr val="bg2">
              <a:lumMod val="95000"/>
            </a:schemeClr>
          </a:solidFill>
        </p:spPr>
        <p:txBody>
          <a:bodyPr wrap="square">
            <a:noAutofit/>
          </a:bodyPr>
          <a:lstStyle>
            <a:lvl1pPr>
              <a:defRPr sz="100"/>
            </a:lvl1pPr>
          </a:lstStyle>
          <a:p>
            <a:endParaRPr lang="id-ID"/>
          </a:p>
        </p:txBody>
      </p:sp>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30" name="Text Placeholder 28">
            <a:extLst>
              <a:ext uri="{FF2B5EF4-FFF2-40B4-BE49-F238E27FC236}">
                <a16:creationId xmlns="" xmlns:a16="http://schemas.microsoft.com/office/drawing/2014/main" id="{6326B8B2-7BEC-42AC-82FE-380C70E5AB29}"/>
              </a:ext>
            </a:extLst>
          </p:cNvPr>
          <p:cNvSpPr>
            <a:spLocks noGrp="1"/>
          </p:cNvSpPr>
          <p:nvPr>
            <p:ph type="body" sz="quarter" idx="12" hasCustomPrompt="1"/>
          </p:nvPr>
        </p:nvSpPr>
        <p:spPr>
          <a:xfrm>
            <a:off x="3517900" y="2543175"/>
            <a:ext cx="5156200" cy="1804988"/>
          </a:xfrm>
        </p:spPr>
        <p:txBody>
          <a:bodyPr anchor="ctr">
            <a:noAutofit/>
          </a:bodyPr>
          <a:lstStyle>
            <a:lvl1pPr marL="0" indent="0" algn="ctr">
              <a:lnSpc>
                <a:spcPct val="100000"/>
              </a:lnSpc>
              <a:buNone/>
              <a:defRPr sz="4800" b="1">
                <a:solidFill>
                  <a:schemeClr val="bg2"/>
                </a:solidFill>
                <a:latin typeface="+mj-lt"/>
              </a:defRPr>
            </a:lvl1pPr>
          </a:lstStyle>
          <a:p>
            <a:pPr lvl="0"/>
            <a:r>
              <a:rPr lang="en-US"/>
              <a:t>Title here</a:t>
            </a:r>
            <a:endParaRPr lang="id-ID"/>
          </a:p>
        </p:txBody>
      </p:sp>
    </p:spTree>
    <p:extLst>
      <p:ext uri="{BB962C8B-B14F-4D97-AF65-F5344CB8AC3E}">
        <p14:creationId xmlns:p14="http://schemas.microsoft.com/office/powerpoint/2010/main" val="7582353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1" name="Picture Placeholder 20">
            <a:extLst>
              <a:ext uri="{FF2B5EF4-FFF2-40B4-BE49-F238E27FC236}">
                <a16:creationId xmlns="" xmlns:a16="http://schemas.microsoft.com/office/drawing/2014/main" id="{8BBF2ABD-10F8-4697-BC74-B8460CD80DCC}"/>
              </a:ext>
            </a:extLst>
          </p:cNvPr>
          <p:cNvSpPr>
            <a:spLocks noGrp="1"/>
          </p:cNvSpPr>
          <p:nvPr>
            <p:ph type="pic" sz="quarter" idx="1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bg2">
              <a:lumMod val="95000"/>
            </a:schemeClr>
          </a:solidFill>
        </p:spPr>
        <p:txBody>
          <a:bodyPr wrap="square">
            <a:noAutofit/>
          </a:bodyPr>
          <a:lstStyle>
            <a:lvl1pPr>
              <a:defRPr sz="100"/>
            </a:lvl1pPr>
          </a:lstStyle>
          <a:p>
            <a:endParaRPr lang="id-ID"/>
          </a:p>
        </p:txBody>
      </p:sp>
      <p:grpSp>
        <p:nvGrpSpPr>
          <p:cNvPr id="9" name="Group 8">
            <a:extLst>
              <a:ext uri="{FF2B5EF4-FFF2-40B4-BE49-F238E27FC236}">
                <a16:creationId xmlns="" xmlns:a16="http://schemas.microsoft.com/office/drawing/2014/main" id="{2A7F866A-A994-4BA4-9A0F-D162FFF38DBF}"/>
              </a:ext>
            </a:extLst>
          </p:cNvPr>
          <p:cNvGrpSpPr/>
          <p:nvPr userDrawn="1"/>
        </p:nvGrpSpPr>
        <p:grpSpPr>
          <a:xfrm>
            <a:off x="11240191" y="5944291"/>
            <a:ext cx="728868" cy="728868"/>
            <a:chOff x="6109253" y="675859"/>
            <a:chExt cx="2968485" cy="2968488"/>
          </a:xfrm>
        </p:grpSpPr>
        <p:sp>
          <p:nvSpPr>
            <p:cNvPr id="10" name="Oval 9">
              <a:extLst>
                <a:ext uri="{FF2B5EF4-FFF2-40B4-BE49-F238E27FC236}">
                  <a16:creationId xmlns="" xmlns:a16="http://schemas.microsoft.com/office/drawing/2014/main" id="{1E53AEB9-E43B-4AEF-9B87-05260D89B835}"/>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3BDA7E2F-FD50-4DF4-BF53-67E97B87AD3B}"/>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2" name="Oval 11">
              <a:extLst>
                <a:ext uri="{FF2B5EF4-FFF2-40B4-BE49-F238E27FC236}">
                  <a16:creationId xmlns="" xmlns:a16="http://schemas.microsoft.com/office/drawing/2014/main" id="{D08F57E8-18E6-490B-B99B-991B18BEBA74}"/>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3" name="Oval 12">
              <a:extLst>
                <a:ext uri="{FF2B5EF4-FFF2-40B4-BE49-F238E27FC236}">
                  <a16:creationId xmlns="" xmlns:a16="http://schemas.microsoft.com/office/drawing/2014/main" id="{BED23275-8025-4A77-9052-BE339E4E1C29}"/>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 name="Oval 13">
              <a:extLst>
                <a:ext uri="{FF2B5EF4-FFF2-40B4-BE49-F238E27FC236}">
                  <a16:creationId xmlns="" xmlns:a16="http://schemas.microsoft.com/office/drawing/2014/main" id="{F77CED2D-A861-4B28-A952-763AB022E037}"/>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15" name="TextBox 14">
            <a:extLst>
              <a:ext uri="{FF2B5EF4-FFF2-40B4-BE49-F238E27FC236}">
                <a16:creationId xmlns="" xmlns:a16="http://schemas.microsoft.com/office/drawing/2014/main" id="{8AC9C5C6-600D-4F31-BEB6-E45BC1BAA876}"/>
              </a:ext>
            </a:extLst>
          </p:cNvPr>
          <p:cNvSpPr txBox="1"/>
          <p:nvPr userDrawn="1"/>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sp>
        <p:nvSpPr>
          <p:cNvPr id="18" name="Text Placeholder 2">
            <a:extLst>
              <a:ext uri="{FF2B5EF4-FFF2-40B4-BE49-F238E27FC236}">
                <a16:creationId xmlns="" xmlns:a16="http://schemas.microsoft.com/office/drawing/2014/main" id="{987A2B78-262B-4393-AE6C-11B2FBBE5F8F}"/>
              </a:ext>
            </a:extLst>
          </p:cNvPr>
          <p:cNvSpPr>
            <a:spLocks noGrp="1"/>
          </p:cNvSpPr>
          <p:nvPr>
            <p:ph type="body" sz="quarter" idx="10" hasCustomPrompt="1"/>
          </p:nvPr>
        </p:nvSpPr>
        <p:spPr>
          <a:xfrm>
            <a:off x="6347045" y="549275"/>
            <a:ext cx="5622014" cy="830997"/>
          </a:xfrm>
        </p:spPr>
        <p:txBody>
          <a:bodyPr anchor="ctr">
            <a:noAutofit/>
          </a:bodyPr>
          <a:lstStyle>
            <a:lvl1pPr marL="0" indent="0">
              <a:lnSpc>
                <a:spcPct val="100000"/>
              </a:lnSpc>
              <a:buNone/>
              <a:defRPr sz="4800" b="1">
                <a:latin typeface="+mj-lt"/>
              </a:defRPr>
            </a:lvl1pPr>
          </a:lstStyle>
          <a:p>
            <a:pPr lvl="0"/>
            <a:r>
              <a:rPr lang="en-US"/>
              <a:t>Write title here</a:t>
            </a:r>
            <a:endParaRPr lang="id-ID"/>
          </a:p>
        </p:txBody>
      </p:sp>
    </p:spTree>
    <p:extLst>
      <p:ext uri="{BB962C8B-B14F-4D97-AF65-F5344CB8AC3E}">
        <p14:creationId xmlns:p14="http://schemas.microsoft.com/office/powerpoint/2010/main" val="28940623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10">
          <p15:clr>
            <a:srgbClr val="FBAE40"/>
          </p15:clr>
        </p15:guide>
        <p15:guide id="4" orient="horz" pos="3974">
          <p15:clr>
            <a:srgbClr val="FBAE40"/>
          </p15:clr>
        </p15:guide>
        <p15:guide id="5" orient="horz" pos="346">
          <p15:clr>
            <a:srgbClr val="FBAE40"/>
          </p15:clr>
        </p15:guide>
        <p15:guide id="6" pos="37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5331CB2-79DF-4FAD-85E2-2DFD69AC8C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 xmlns:a16="http://schemas.microsoft.com/office/drawing/2014/main" id="{3EC12A11-E8E7-43F6-9982-52ACD92BA1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 xmlns:a16="http://schemas.microsoft.com/office/drawing/2014/main" id="{67FF358B-06E3-4DA4-8DDB-EC2CE2BA72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4F7CB-C45C-4212-8CA0-B0B020836D8E}" type="datetimeFigureOut">
              <a:rPr lang="id-ID" smtClean="0"/>
              <a:pPr/>
              <a:t>27/04/2020</a:t>
            </a:fld>
            <a:endParaRPr lang="id-ID"/>
          </a:p>
        </p:txBody>
      </p:sp>
      <p:sp>
        <p:nvSpPr>
          <p:cNvPr id="5" name="Footer Placeholder 4">
            <a:extLst>
              <a:ext uri="{FF2B5EF4-FFF2-40B4-BE49-F238E27FC236}">
                <a16:creationId xmlns="" xmlns:a16="http://schemas.microsoft.com/office/drawing/2014/main" id="{CB901153-1CB1-4B16-A035-D080F6100C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d-ID" smtClean="0"/>
              <a:t>OFFICIAL</a:t>
            </a:r>
            <a:endParaRPr lang="id-ID"/>
          </a:p>
        </p:txBody>
      </p:sp>
      <p:sp>
        <p:nvSpPr>
          <p:cNvPr id="6" name="Slide Number Placeholder 5">
            <a:extLst>
              <a:ext uri="{FF2B5EF4-FFF2-40B4-BE49-F238E27FC236}">
                <a16:creationId xmlns="" xmlns:a16="http://schemas.microsoft.com/office/drawing/2014/main" id="{590F40FB-B0DA-460D-B10D-13A5BF2505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61973-EF25-488F-8226-34702369CCFA}" type="slidenum">
              <a:rPr lang="id-ID" smtClean="0"/>
              <a:pPr/>
              <a:t>‹#›</a:t>
            </a:fld>
            <a:endParaRPr lang="id-ID"/>
          </a:p>
        </p:txBody>
      </p:sp>
    </p:spTree>
    <p:extLst>
      <p:ext uri="{BB962C8B-B14F-4D97-AF65-F5344CB8AC3E}">
        <p14:creationId xmlns:p14="http://schemas.microsoft.com/office/powerpoint/2010/main" val="820941776"/>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6" r:id="rId3"/>
    <p:sldLayoutId id="2147483665" r:id="rId4"/>
    <p:sldLayoutId id="2147483664" r:id="rId5"/>
    <p:sldLayoutId id="2147483663" r:id="rId6"/>
    <p:sldLayoutId id="2147483662" r:id="rId7"/>
    <p:sldLayoutId id="2147483655" r:id="rId8"/>
    <p:sldLayoutId id="2147483659" r:id="rId9"/>
    <p:sldLayoutId id="2147483671" r:id="rId10"/>
    <p:sldLayoutId id="2147483658" r:id="rId11"/>
    <p:sldLayoutId id="2147483657" r:id="rId12"/>
    <p:sldLayoutId id="2147483656" r:id="rId13"/>
    <p:sldLayoutId id="2147483670" r:id="rId14"/>
    <p:sldLayoutId id="2147483669" r:id="rId15"/>
    <p:sldLayoutId id="2147483668" r:id="rId16"/>
    <p:sldLayoutId id="2147483660" r:id="rId17"/>
    <p:sldLayoutId id="2147483654" r:id="rId18"/>
    <p:sldLayoutId id="2147483651" r:id="rId19"/>
    <p:sldLayoutId id="2147483652" r:id="rId20"/>
    <p:sldLayoutId id="2147483649" r:id="rId21"/>
    <p:sldLayoutId id="2147483650" r:id="rId22"/>
    <p:sldLayoutId id="2147483673" r:id="rId23"/>
    <p:sldLayoutId id="2147483674" r:id="rId24"/>
    <p:sldLayoutId id="2147483672" r:id="rId25"/>
    <p:sldLayoutId id="2147483675" r:id="rId2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5.xml"/><Relationship Id="rId6" Type="http://schemas.openxmlformats.org/officeDocument/2006/relationships/hyperlink" Target="http://www.glasgowcity.hscp.scot/"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notesSlide" Target="../notesSlides/notesSlide10.xml"/><Relationship Id="rId7" Type="http://schemas.openxmlformats.org/officeDocument/2006/relationships/image" Target="../media/image28.jpeg"/><Relationship Id="rId2" Type="http://schemas.openxmlformats.org/officeDocument/2006/relationships/slideLayout" Target="../slideLayouts/slideLayout12.xml"/><Relationship Id="rId1" Type="http://schemas.openxmlformats.org/officeDocument/2006/relationships/tags" Target="../tags/tag32.xml"/><Relationship Id="rId6" Type="http://schemas.openxmlformats.org/officeDocument/2006/relationships/image" Target="../media/image27.jpeg"/><Relationship Id="rId5" Type="http://schemas.openxmlformats.org/officeDocument/2006/relationships/hyperlink" Target="https://bit.ly/3bW52a9" TargetMode="External"/><Relationship Id="rId4" Type="http://schemas.openxmlformats.org/officeDocument/2006/relationships/hyperlink" Target="https://bit.ly/34cYnpz" TargetMode="External"/><Relationship Id="rId9"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35.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38.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hyperlink" Target="https://www.autism.org.uk/about/behaviour/sensory-world.aspx" TargetMode="External"/><Relationship Id="rId2" Type="http://schemas.openxmlformats.org/officeDocument/2006/relationships/slideLayout" Target="../slideLayouts/slideLayout8.xml"/><Relationship Id="rId1" Type="http://schemas.openxmlformats.org/officeDocument/2006/relationships/tags" Target="../tags/tag41.xml"/><Relationship Id="rId6" Type="http://schemas.openxmlformats.org/officeDocument/2006/relationships/hyperlink" Target="https://www.sensoryintegration.org.uk/News/8821506" TargetMode="Externa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s://www.bild.org.uk/wp-content/uploads/2020/04/PBS_principles__for_practice_COVID-19_Final_draft-00000002.pdf" TargetMode="External"/><Relationship Id="rId2" Type="http://schemas.openxmlformats.org/officeDocument/2006/relationships/slideLayout" Target="../slideLayouts/slideLayout16.xml"/><Relationship Id="rId1" Type="http://schemas.openxmlformats.org/officeDocument/2006/relationships/tags" Target="../tags/tag44.xml"/><Relationship Id="rId6" Type="http://schemas.openxmlformats.org/officeDocument/2006/relationships/hyperlink" Target="https://www.autism.org.uk/about/behaviour/preparing-for-change.aspx" TargetMode="External"/><Relationship Id="rId5" Type="http://schemas.openxmlformats.org/officeDocument/2006/relationships/hyperlink" Target="https://www.autism.org.uk/about/behaviour/challenging-behaviour.aspx" TargetMode="Externa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hyperlink" Target="https://www.downs-syndrome.org.uk/" TargetMode="External"/><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hyperlink" Target="https://www.mencap.org.uk/" TargetMode="External"/><Relationship Id="rId5" Type="http://schemas.openxmlformats.org/officeDocument/2006/relationships/hyperlink" Target="http://pamis.org.uk/" TargetMode="External"/><Relationship Id="rId4" Type="http://schemas.openxmlformats.org/officeDocument/2006/relationships/hyperlink" Target="https://www.autism.org.uk/"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2.xml"/><Relationship Id="rId1" Type="http://schemas.openxmlformats.org/officeDocument/2006/relationships/tags" Target="../tags/tag5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18.xml"/><Relationship Id="rId1" Type="http://schemas.openxmlformats.org/officeDocument/2006/relationships/tags" Target="../tags/tag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hyperlink" Target="https://bit.ly/2JOb0xD" TargetMode="External"/><Relationship Id="rId10" Type="http://schemas.openxmlformats.org/officeDocument/2006/relationships/image" Target="../media/image9.png"/><Relationship Id="rId4" Type="http://schemas.openxmlformats.org/officeDocument/2006/relationships/image" Target="../media/image4.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hyperlink" Target="https://www.youtube.com/watch?v=7yV6V6rtpyc" TargetMode="External"/><Relationship Id="rId10" Type="http://schemas.openxmlformats.org/officeDocument/2006/relationships/image" Target="../media/image15.png"/><Relationship Id="rId4" Type="http://schemas.openxmlformats.org/officeDocument/2006/relationships/hyperlink" Target="https://www.bbc.co.uk/cbeebies/makes/bird-feeder" TargetMode="External"/><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6.xml"/><Relationship Id="rId7" Type="http://schemas.openxmlformats.org/officeDocument/2006/relationships/image" Target="../media/image22.jpeg"/><Relationship Id="rId2" Type="http://schemas.openxmlformats.org/officeDocument/2006/relationships/slideLayout" Target="../slideLayouts/slideLayout11.xml"/><Relationship Id="rId1" Type="http://schemas.openxmlformats.org/officeDocument/2006/relationships/tags" Target="../tags/tag20.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www.jamieoliver.com/"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23.xml"/><Relationship Id="rId4" Type="http://schemas.openxmlformats.org/officeDocument/2006/relationships/hyperlink" Target="https://bit.ly/3bTN5ZS"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hyperlink" Target="https://www.changepeople.org/Change/media/Change-Media-Library/Blog%20Media/Keeping-Safe-Online-Easy-Read-Guide-Small-File-Size.pdf" TargetMode="External"/><Relationship Id="rId5" Type="http://schemas.openxmlformats.org/officeDocument/2006/relationships/image" Target="../media/image24.png"/><Relationship Id="rId4" Type="http://schemas.openxmlformats.org/officeDocument/2006/relationships/hyperlink" Target="https://bit.ly/2xaz5Mq"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29.xml"/><Relationship Id="rId5" Type="http://schemas.openxmlformats.org/officeDocument/2006/relationships/image" Target="../media/image26.jpeg"/><Relationship Id="rId4" Type="http://schemas.openxmlformats.org/officeDocument/2006/relationships/image" Target="../media/image2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a:extLst>
              <a:ext uri="{FF2B5EF4-FFF2-40B4-BE49-F238E27FC236}">
                <a16:creationId xmlns="" xmlns:a16="http://schemas.microsoft.com/office/drawing/2014/main" id="{C6E8A724-E9F0-4D13-8F38-3ACB3E11AC00}"/>
              </a:ext>
            </a:extLst>
          </p:cNvPr>
          <p:cNvSpPr txBox="1"/>
          <p:nvPr/>
        </p:nvSpPr>
        <p:spPr>
          <a:xfrm>
            <a:off x="4354" y="1801708"/>
            <a:ext cx="12183292" cy="2800767"/>
          </a:xfrm>
          <a:prstGeom prst="rect">
            <a:avLst/>
          </a:prstGeom>
          <a:noFill/>
        </p:spPr>
        <p:txBody>
          <a:bodyPr wrap="square" rtlCol="0">
            <a:spAutoFit/>
          </a:bodyPr>
          <a:lstStyle/>
          <a:p>
            <a:pPr algn="ctr">
              <a:spcBef>
                <a:spcPts val="1000"/>
              </a:spcBef>
            </a:pPr>
            <a:r>
              <a:rPr lang="en-US" sz="2800" b="1" dirty="0">
                <a:latin typeface="+mj-lt"/>
              </a:rPr>
              <a:t>GLASGOW CITY HEALTH AND SOCIAL CARE PARTNERSHIP </a:t>
            </a:r>
          </a:p>
          <a:p>
            <a:pPr algn="ctr"/>
            <a:r>
              <a:rPr lang="en-US" sz="2800" dirty="0">
                <a:solidFill>
                  <a:schemeClr val="accent1"/>
                </a:solidFill>
              </a:rPr>
              <a:t> </a:t>
            </a:r>
          </a:p>
          <a:p>
            <a:pPr algn="ctr"/>
            <a:r>
              <a:rPr lang="en-US" sz="4000" b="1" dirty="0">
                <a:solidFill>
                  <a:schemeClr val="accent1"/>
                </a:solidFill>
              </a:rPr>
              <a:t>Occupational </a:t>
            </a:r>
            <a:r>
              <a:rPr lang="en-US" sz="4000" b="1" dirty="0" smtClean="0">
                <a:solidFill>
                  <a:schemeClr val="accent1"/>
                </a:solidFill>
              </a:rPr>
              <a:t>Therapy Services</a:t>
            </a:r>
          </a:p>
          <a:p>
            <a:pPr algn="ctr"/>
            <a:r>
              <a:rPr lang="en-US" sz="4000" b="1" dirty="0" smtClean="0">
                <a:solidFill>
                  <a:schemeClr val="accent1"/>
                </a:solidFill>
              </a:rPr>
              <a:t>Activities to try at home </a:t>
            </a:r>
            <a:r>
              <a:rPr lang="en-US" sz="4000" b="1" dirty="0">
                <a:solidFill>
                  <a:schemeClr val="accent1"/>
                </a:solidFill>
              </a:rPr>
              <a:t/>
            </a:r>
            <a:br>
              <a:rPr lang="en-US" sz="4000" b="1" dirty="0">
                <a:solidFill>
                  <a:schemeClr val="accent1"/>
                </a:solidFill>
              </a:rPr>
            </a:br>
            <a:endParaRPr lang="en-US" sz="4000" b="1" dirty="0">
              <a:solidFill>
                <a:schemeClr val="accent1"/>
              </a:solidFill>
            </a:endParaRPr>
          </a:p>
        </p:txBody>
      </p:sp>
      <p:grpSp>
        <p:nvGrpSpPr>
          <p:cNvPr id="60" name="Group 59">
            <a:extLst>
              <a:ext uri="{FF2B5EF4-FFF2-40B4-BE49-F238E27FC236}">
                <a16:creationId xmlns="" xmlns:a16="http://schemas.microsoft.com/office/drawing/2014/main" id="{05850BDF-0C14-4090-BAC7-A683CE3E7B68}"/>
              </a:ext>
            </a:extLst>
          </p:cNvPr>
          <p:cNvGrpSpPr/>
          <p:nvPr/>
        </p:nvGrpSpPr>
        <p:grpSpPr>
          <a:xfrm>
            <a:off x="175978" y="3936766"/>
            <a:ext cx="1600200" cy="2697268"/>
            <a:chOff x="9370729" y="457200"/>
            <a:chExt cx="1770705" cy="2984667"/>
          </a:xfrm>
        </p:grpSpPr>
        <p:sp>
          <p:nvSpPr>
            <p:cNvPr id="56" name="Oval 55">
              <a:extLst>
                <a:ext uri="{FF2B5EF4-FFF2-40B4-BE49-F238E27FC236}">
                  <a16:creationId xmlns="" xmlns:a16="http://schemas.microsoft.com/office/drawing/2014/main" id="{9A4D9889-355C-4394-8B01-67146722920B}"/>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7" name="Oval 56">
              <a:extLst>
                <a:ext uri="{FF2B5EF4-FFF2-40B4-BE49-F238E27FC236}">
                  <a16:creationId xmlns="" xmlns:a16="http://schemas.microsoft.com/office/drawing/2014/main" id="{9E9DADD1-E31A-48C2-BD51-66EDD60F13BA}"/>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8" name="Oval 57">
              <a:extLst>
                <a:ext uri="{FF2B5EF4-FFF2-40B4-BE49-F238E27FC236}">
                  <a16:creationId xmlns="" xmlns:a16="http://schemas.microsoft.com/office/drawing/2014/main" id="{862288C6-8D6C-43C5-BBDF-E0354682DDC3}"/>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9" name="Oval 58">
              <a:extLst>
                <a:ext uri="{FF2B5EF4-FFF2-40B4-BE49-F238E27FC236}">
                  <a16:creationId xmlns="" xmlns:a16="http://schemas.microsoft.com/office/drawing/2014/main" id="{062AE092-D2B4-44E6-AEA8-F27E5BE6EB6D}"/>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pic>
        <p:nvPicPr>
          <p:cNvPr id="17" name="Picture Placeholder 16">
            <a:extLst>
              <a:ext uri="{FF2B5EF4-FFF2-40B4-BE49-F238E27FC236}">
                <a16:creationId xmlns="" xmlns:a16="http://schemas.microsoft.com/office/drawing/2014/main" id="{C4B4FC3F-70A5-1B47-88A5-9A44C3ED47ED}"/>
              </a:ext>
            </a:extLst>
          </p:cNvPr>
          <p:cNvPicPr>
            <a:picLocks noGrp="1" noChangeAspect="1"/>
          </p:cNvPicPr>
          <p:nvPr>
            <p:ph type="pic" sz="quarter" idx="10"/>
          </p:nvPr>
        </p:nvPicPr>
        <p:blipFill>
          <a:blip r:embed="rId4" cstate="print">
            <a:extLst>
              <a:ext uri="{28A0092B-C50C-407E-A947-70E740481C1C}">
                <a14:useLocalDpi xmlns:a14="http://schemas.microsoft.com/office/drawing/2010/main"/>
              </a:ext>
            </a:extLst>
          </a:blip>
          <a:stretch>
            <a:fillRect/>
          </a:stretch>
        </p:blipFill>
        <p:spPr>
          <a:xfrm>
            <a:off x="175978" y="73830"/>
            <a:ext cx="1866901" cy="1167416"/>
          </a:xfrm>
          <a:prstGeom prst="rect">
            <a:avLst/>
          </a:prstGeom>
        </p:spPr>
      </p:pic>
      <p:pic>
        <p:nvPicPr>
          <p:cNvPr id="38" name="Picture 37">
            <a:extLst>
              <a:ext uri="{FF2B5EF4-FFF2-40B4-BE49-F238E27FC236}">
                <a16:creationId xmlns="" xmlns:a16="http://schemas.microsoft.com/office/drawing/2014/main" id="{291575E1-1AC5-174C-B6CA-BD022DC87AA9}"/>
              </a:ext>
            </a:extLst>
          </p:cNvPr>
          <p:cNvPicPr/>
          <p:nvPr/>
        </p:nvPicPr>
        <p:blipFill>
          <a:blip r:embed="rId5" cstate="print">
            <a:extLst>
              <a:ext uri="{28A0092B-C50C-407E-A947-70E740481C1C}">
                <a14:useLocalDpi xmlns:a14="http://schemas.microsoft.com/office/drawing/2010/main"/>
              </a:ext>
            </a:extLst>
          </a:blip>
          <a:stretch>
            <a:fillRect/>
          </a:stretch>
        </p:blipFill>
        <p:spPr>
          <a:xfrm>
            <a:off x="9710346" y="88408"/>
            <a:ext cx="2305676" cy="1152838"/>
          </a:xfrm>
          <a:prstGeom prst="rect">
            <a:avLst/>
          </a:prstGeom>
        </p:spPr>
      </p:pic>
      <p:sp>
        <p:nvSpPr>
          <p:cNvPr id="20" name="TextBox 19">
            <a:extLst>
              <a:ext uri="{FF2B5EF4-FFF2-40B4-BE49-F238E27FC236}">
                <a16:creationId xmlns="" xmlns:a16="http://schemas.microsoft.com/office/drawing/2014/main" id="{78F34B31-80B2-B849-A1DF-4B85FD37D38E}"/>
              </a:ext>
            </a:extLst>
          </p:cNvPr>
          <p:cNvSpPr txBox="1"/>
          <p:nvPr/>
        </p:nvSpPr>
        <p:spPr>
          <a:xfrm>
            <a:off x="4528457" y="6098026"/>
            <a:ext cx="3123932" cy="369332"/>
          </a:xfrm>
          <a:prstGeom prst="rect">
            <a:avLst/>
          </a:prstGeom>
          <a:noFill/>
        </p:spPr>
        <p:txBody>
          <a:bodyPr wrap="none" rtlCol="0">
            <a:spAutoFit/>
          </a:bodyPr>
          <a:lstStyle/>
          <a:p>
            <a:r>
              <a:rPr lang="en-GB" dirty="0">
                <a:hlinkClick r:id="rId6">
                  <a:extLst>
                    <a:ext uri="{A12FA001-AC4F-418D-AE19-62706E023703}">
                      <ahyp:hlinkClr xmlns="" xmlns:ahyp="http://schemas.microsoft.com/office/drawing/2018/hyperlinkcolor" val="tx"/>
                    </a:ext>
                  </a:extLst>
                </a:hlinkClick>
              </a:rPr>
              <a:t>www.glasgowcity.hscp.scot</a:t>
            </a:r>
            <a:r>
              <a:rPr lang="en-GB" dirty="0"/>
              <a:t> </a:t>
            </a:r>
          </a:p>
        </p:txBody>
      </p:sp>
      <p:sp>
        <p:nvSpPr>
          <p:cNvPr id="2"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3999698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 Placeholder 75">
            <a:extLst>
              <a:ext uri="{FF2B5EF4-FFF2-40B4-BE49-F238E27FC236}">
                <a16:creationId xmlns="" xmlns:a16="http://schemas.microsoft.com/office/drawing/2014/main" id="{FCCC10DB-EA03-4584-B187-960070250F81}"/>
              </a:ext>
            </a:extLst>
          </p:cNvPr>
          <p:cNvSpPr>
            <a:spLocks noGrp="1"/>
          </p:cNvSpPr>
          <p:nvPr>
            <p:ph type="body" sz="quarter" idx="14"/>
          </p:nvPr>
        </p:nvSpPr>
        <p:spPr>
          <a:xfrm>
            <a:off x="409984" y="829591"/>
            <a:ext cx="2743200" cy="1587500"/>
          </a:xfrm>
        </p:spPr>
        <p:txBody>
          <a:bodyPr/>
          <a:lstStyle/>
          <a:p>
            <a:r>
              <a:rPr lang="en-US" dirty="0"/>
              <a:t>Exercise</a:t>
            </a:r>
            <a:endParaRPr lang="id-ID" dirty="0"/>
          </a:p>
        </p:txBody>
      </p:sp>
      <p:sp>
        <p:nvSpPr>
          <p:cNvPr id="46" name="TextBox 45">
            <a:extLst>
              <a:ext uri="{FF2B5EF4-FFF2-40B4-BE49-F238E27FC236}">
                <a16:creationId xmlns="" xmlns:a16="http://schemas.microsoft.com/office/drawing/2014/main" id="{4700F1AD-9D24-45D6-9154-13D6F82EFA6B}"/>
              </a:ext>
            </a:extLst>
          </p:cNvPr>
          <p:cNvSpPr txBox="1"/>
          <p:nvPr/>
        </p:nvSpPr>
        <p:spPr>
          <a:xfrm>
            <a:off x="436066" y="2417091"/>
            <a:ext cx="2551204" cy="1384995"/>
          </a:xfrm>
          <a:prstGeom prst="rect">
            <a:avLst/>
          </a:prstGeom>
          <a:noFill/>
        </p:spPr>
        <p:txBody>
          <a:bodyPr wrap="square" rtlCol="0">
            <a:spAutoFit/>
          </a:bodyPr>
          <a:lstStyle/>
          <a:p>
            <a:pPr>
              <a:lnSpc>
                <a:spcPct val="150000"/>
              </a:lnSpc>
            </a:pPr>
            <a:r>
              <a:rPr lang="en-US" sz="1400" dirty="0"/>
              <a:t>Here’s a collection of exercises you can do while staying at home or in your garden. </a:t>
            </a:r>
          </a:p>
        </p:txBody>
      </p:sp>
      <p:sp>
        <p:nvSpPr>
          <p:cNvPr id="49" name="TextBox 48">
            <a:extLst>
              <a:ext uri="{FF2B5EF4-FFF2-40B4-BE49-F238E27FC236}">
                <a16:creationId xmlns="" xmlns:a16="http://schemas.microsoft.com/office/drawing/2014/main" id="{76C52DC6-F175-4AB8-80D1-0960FACF1BF5}"/>
              </a:ext>
            </a:extLst>
          </p:cNvPr>
          <p:cNvSpPr txBox="1"/>
          <p:nvPr/>
        </p:nvSpPr>
        <p:spPr>
          <a:xfrm>
            <a:off x="8811897" y="2285478"/>
            <a:ext cx="3229420" cy="339837"/>
          </a:xfrm>
          <a:prstGeom prst="rect">
            <a:avLst/>
          </a:prstGeom>
          <a:noFill/>
        </p:spPr>
        <p:txBody>
          <a:bodyPr wrap="square" rtlCol="0">
            <a:spAutoFit/>
          </a:bodyPr>
          <a:lstStyle/>
          <a:p>
            <a:pPr>
              <a:lnSpc>
                <a:spcPct val="150000"/>
              </a:lnSpc>
            </a:pPr>
            <a:r>
              <a:rPr lang="en-US" sz="1200" dirty="0"/>
              <a:t>Keep exercising - </a:t>
            </a:r>
            <a:r>
              <a:rPr lang="en-US" sz="1200" dirty="0">
                <a:hlinkClick r:id="rId4"/>
              </a:rPr>
              <a:t>https://bit.ly/34cYnpz</a:t>
            </a:r>
            <a:r>
              <a:rPr lang="en-US" sz="1200" dirty="0"/>
              <a:t> </a:t>
            </a:r>
          </a:p>
        </p:txBody>
      </p:sp>
      <p:sp>
        <p:nvSpPr>
          <p:cNvPr id="50" name="TextBox 49">
            <a:extLst>
              <a:ext uri="{FF2B5EF4-FFF2-40B4-BE49-F238E27FC236}">
                <a16:creationId xmlns="" xmlns:a16="http://schemas.microsoft.com/office/drawing/2014/main" id="{D04BD74F-A4CA-4B07-B4C9-2083A4318ECD}"/>
              </a:ext>
            </a:extLst>
          </p:cNvPr>
          <p:cNvSpPr txBox="1"/>
          <p:nvPr/>
        </p:nvSpPr>
        <p:spPr>
          <a:xfrm>
            <a:off x="8789595" y="1944292"/>
            <a:ext cx="1509531" cy="400110"/>
          </a:xfrm>
          <a:prstGeom prst="rect">
            <a:avLst/>
          </a:prstGeom>
          <a:noFill/>
        </p:spPr>
        <p:txBody>
          <a:bodyPr wrap="square" rtlCol="0">
            <a:spAutoFit/>
          </a:bodyPr>
          <a:lstStyle/>
          <a:p>
            <a:r>
              <a:rPr lang="en-US" sz="2000" b="1" dirty="0">
                <a:solidFill>
                  <a:schemeClr val="accent2"/>
                </a:solidFill>
                <a:latin typeface="+mj-lt"/>
              </a:rPr>
              <a:t>Go Noodle</a:t>
            </a:r>
            <a:endParaRPr lang="en-ID" sz="2000" b="1" dirty="0">
              <a:solidFill>
                <a:schemeClr val="accent2"/>
              </a:solidFill>
              <a:latin typeface="+mj-lt"/>
            </a:endParaRPr>
          </a:p>
        </p:txBody>
      </p:sp>
      <p:sp>
        <p:nvSpPr>
          <p:cNvPr id="51" name="Oval 50">
            <a:extLst>
              <a:ext uri="{FF2B5EF4-FFF2-40B4-BE49-F238E27FC236}">
                <a16:creationId xmlns="" xmlns:a16="http://schemas.microsoft.com/office/drawing/2014/main" id="{954EB56F-8504-4975-8C09-4D2097F649B5}"/>
              </a:ext>
            </a:extLst>
          </p:cNvPr>
          <p:cNvSpPr/>
          <p:nvPr/>
        </p:nvSpPr>
        <p:spPr>
          <a:xfrm>
            <a:off x="7691608" y="2005258"/>
            <a:ext cx="853440" cy="853440"/>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 xmlns:a16="http://schemas.microsoft.com/office/drawing/2014/main" id="{216C8B9D-95E4-4427-807F-B1E2D30FA687}"/>
              </a:ext>
            </a:extLst>
          </p:cNvPr>
          <p:cNvSpPr/>
          <p:nvPr/>
        </p:nvSpPr>
        <p:spPr>
          <a:xfrm>
            <a:off x="7848451" y="2162738"/>
            <a:ext cx="538480" cy="538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TextBox 53">
            <a:extLst>
              <a:ext uri="{FF2B5EF4-FFF2-40B4-BE49-F238E27FC236}">
                <a16:creationId xmlns="" xmlns:a16="http://schemas.microsoft.com/office/drawing/2014/main" id="{1CC29EB4-7919-4119-B0F7-A2C6108310C2}"/>
              </a:ext>
            </a:extLst>
          </p:cNvPr>
          <p:cNvSpPr txBox="1"/>
          <p:nvPr/>
        </p:nvSpPr>
        <p:spPr>
          <a:xfrm>
            <a:off x="9077855" y="3330171"/>
            <a:ext cx="2815748" cy="400110"/>
          </a:xfrm>
          <a:prstGeom prst="rect">
            <a:avLst/>
          </a:prstGeom>
          <a:noFill/>
        </p:spPr>
        <p:txBody>
          <a:bodyPr wrap="square" rtlCol="0">
            <a:spAutoFit/>
          </a:bodyPr>
          <a:lstStyle/>
          <a:p>
            <a:r>
              <a:rPr lang="en-US" sz="2000" b="1" dirty="0">
                <a:solidFill>
                  <a:schemeClr val="accent4"/>
                </a:solidFill>
                <a:latin typeface="+mj-lt"/>
              </a:rPr>
              <a:t>Circuits in the garden</a:t>
            </a:r>
          </a:p>
        </p:txBody>
      </p:sp>
      <p:sp>
        <p:nvSpPr>
          <p:cNvPr id="55" name="Oval 54">
            <a:extLst>
              <a:ext uri="{FF2B5EF4-FFF2-40B4-BE49-F238E27FC236}">
                <a16:creationId xmlns="" xmlns:a16="http://schemas.microsoft.com/office/drawing/2014/main" id="{61B9C364-FA14-433C-8F5C-D8274EDD335E}"/>
              </a:ext>
            </a:extLst>
          </p:cNvPr>
          <p:cNvSpPr/>
          <p:nvPr/>
        </p:nvSpPr>
        <p:spPr>
          <a:xfrm>
            <a:off x="8073245" y="3118681"/>
            <a:ext cx="853440" cy="853440"/>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 xmlns:a16="http://schemas.microsoft.com/office/drawing/2014/main" id="{AC5704F1-6D94-4700-BE06-0B4261C89E82}"/>
              </a:ext>
            </a:extLst>
          </p:cNvPr>
          <p:cNvSpPr/>
          <p:nvPr/>
        </p:nvSpPr>
        <p:spPr>
          <a:xfrm>
            <a:off x="8230088" y="3276161"/>
            <a:ext cx="538480" cy="5384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TextBox 57">
            <a:extLst>
              <a:ext uri="{FF2B5EF4-FFF2-40B4-BE49-F238E27FC236}">
                <a16:creationId xmlns="" xmlns:a16="http://schemas.microsoft.com/office/drawing/2014/main" id="{910EC309-EFB4-4D7F-A07C-A02992EB53A4}"/>
              </a:ext>
            </a:extLst>
          </p:cNvPr>
          <p:cNvSpPr txBox="1"/>
          <p:nvPr/>
        </p:nvSpPr>
        <p:spPr>
          <a:xfrm>
            <a:off x="9081253" y="4476119"/>
            <a:ext cx="2247980" cy="400110"/>
          </a:xfrm>
          <a:prstGeom prst="rect">
            <a:avLst/>
          </a:prstGeom>
          <a:noFill/>
        </p:spPr>
        <p:txBody>
          <a:bodyPr wrap="square" rtlCol="0">
            <a:spAutoFit/>
          </a:bodyPr>
          <a:lstStyle/>
          <a:p>
            <a:r>
              <a:rPr lang="en-US" sz="2000" b="1" dirty="0">
                <a:solidFill>
                  <a:schemeClr val="accent5"/>
                </a:solidFill>
                <a:latin typeface="+mj-lt"/>
              </a:rPr>
              <a:t>Dog walking</a:t>
            </a:r>
          </a:p>
        </p:txBody>
      </p:sp>
      <p:sp>
        <p:nvSpPr>
          <p:cNvPr id="59" name="Oval 58">
            <a:extLst>
              <a:ext uri="{FF2B5EF4-FFF2-40B4-BE49-F238E27FC236}">
                <a16:creationId xmlns="" xmlns:a16="http://schemas.microsoft.com/office/drawing/2014/main" id="{0A8AFDE4-A9D8-41B0-97D7-204E2E7EBB03}"/>
              </a:ext>
            </a:extLst>
          </p:cNvPr>
          <p:cNvSpPr/>
          <p:nvPr/>
        </p:nvSpPr>
        <p:spPr>
          <a:xfrm>
            <a:off x="8070970" y="4249454"/>
            <a:ext cx="853440" cy="853440"/>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 xmlns:a16="http://schemas.microsoft.com/office/drawing/2014/main" id="{47FABE72-2618-42E4-8D72-78FDADA99D33}"/>
              </a:ext>
            </a:extLst>
          </p:cNvPr>
          <p:cNvSpPr/>
          <p:nvPr/>
        </p:nvSpPr>
        <p:spPr>
          <a:xfrm>
            <a:off x="8227813" y="4406934"/>
            <a:ext cx="538480" cy="5384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TextBox 61">
            <a:extLst>
              <a:ext uri="{FF2B5EF4-FFF2-40B4-BE49-F238E27FC236}">
                <a16:creationId xmlns="" xmlns:a16="http://schemas.microsoft.com/office/drawing/2014/main" id="{7B8E3F6D-A527-4B10-AC0F-4103701F90E1}"/>
              </a:ext>
            </a:extLst>
          </p:cNvPr>
          <p:cNvSpPr txBox="1"/>
          <p:nvPr/>
        </p:nvSpPr>
        <p:spPr>
          <a:xfrm>
            <a:off x="8639920" y="5641546"/>
            <a:ext cx="2930071" cy="707886"/>
          </a:xfrm>
          <a:prstGeom prst="rect">
            <a:avLst/>
          </a:prstGeom>
          <a:noFill/>
        </p:spPr>
        <p:txBody>
          <a:bodyPr wrap="square" rtlCol="0">
            <a:spAutoFit/>
          </a:bodyPr>
          <a:lstStyle/>
          <a:p>
            <a:r>
              <a:rPr lang="en-US" sz="2000" b="1" dirty="0">
                <a:solidFill>
                  <a:schemeClr val="accent6"/>
                </a:solidFill>
                <a:latin typeface="+mj-lt"/>
              </a:rPr>
              <a:t>Muddy walks</a:t>
            </a:r>
          </a:p>
          <a:p>
            <a:endParaRPr lang="en-ID" sz="2000" b="1" dirty="0">
              <a:solidFill>
                <a:schemeClr val="accent6"/>
              </a:solidFill>
              <a:latin typeface="+mj-lt"/>
            </a:endParaRPr>
          </a:p>
        </p:txBody>
      </p:sp>
      <p:sp>
        <p:nvSpPr>
          <p:cNvPr id="63" name="Oval 62">
            <a:extLst>
              <a:ext uri="{FF2B5EF4-FFF2-40B4-BE49-F238E27FC236}">
                <a16:creationId xmlns="" xmlns:a16="http://schemas.microsoft.com/office/drawing/2014/main" id="{515CF830-8513-491D-9D30-5BA01E2842BF}"/>
              </a:ext>
            </a:extLst>
          </p:cNvPr>
          <p:cNvSpPr/>
          <p:nvPr/>
        </p:nvSpPr>
        <p:spPr>
          <a:xfrm>
            <a:off x="7691608" y="5385683"/>
            <a:ext cx="853440" cy="853440"/>
          </a:xfrm>
          <a:prstGeom prst="ellipse">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 xmlns:a16="http://schemas.microsoft.com/office/drawing/2014/main" id="{BE78E652-713E-4047-81D7-268B6DEDE25D}"/>
              </a:ext>
            </a:extLst>
          </p:cNvPr>
          <p:cNvSpPr/>
          <p:nvPr/>
        </p:nvSpPr>
        <p:spPr>
          <a:xfrm>
            <a:off x="7848451" y="5543163"/>
            <a:ext cx="538480" cy="5384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TextBox 69">
            <a:extLst>
              <a:ext uri="{FF2B5EF4-FFF2-40B4-BE49-F238E27FC236}">
                <a16:creationId xmlns="" xmlns:a16="http://schemas.microsoft.com/office/drawing/2014/main" id="{5ACF28E4-03B9-4FE7-A8AA-EF62A0BB4423}"/>
              </a:ext>
            </a:extLst>
          </p:cNvPr>
          <p:cNvSpPr txBox="1"/>
          <p:nvPr/>
        </p:nvSpPr>
        <p:spPr>
          <a:xfrm>
            <a:off x="8490246" y="1400526"/>
            <a:ext cx="3229420" cy="339837"/>
          </a:xfrm>
          <a:prstGeom prst="rect">
            <a:avLst/>
          </a:prstGeom>
          <a:noFill/>
        </p:spPr>
        <p:txBody>
          <a:bodyPr wrap="square" rtlCol="0">
            <a:spAutoFit/>
          </a:bodyPr>
          <a:lstStyle/>
          <a:p>
            <a:pPr>
              <a:lnSpc>
                <a:spcPct val="150000"/>
              </a:lnSpc>
            </a:pPr>
            <a:r>
              <a:rPr lang="en-US" sz="1200" dirty="0"/>
              <a:t>9am P.E sessions - </a:t>
            </a:r>
            <a:r>
              <a:rPr lang="en-US" sz="1200" dirty="0">
                <a:hlinkClick r:id="rId5"/>
              </a:rPr>
              <a:t>https://bit.ly/3bW52a9</a:t>
            </a:r>
            <a:r>
              <a:rPr lang="en-US" sz="1200" dirty="0"/>
              <a:t>  </a:t>
            </a:r>
          </a:p>
        </p:txBody>
      </p:sp>
      <p:sp>
        <p:nvSpPr>
          <p:cNvPr id="71" name="TextBox 70">
            <a:extLst>
              <a:ext uri="{FF2B5EF4-FFF2-40B4-BE49-F238E27FC236}">
                <a16:creationId xmlns="" xmlns:a16="http://schemas.microsoft.com/office/drawing/2014/main" id="{318FC37B-8642-4C7C-92BC-37FE1BD63F72}"/>
              </a:ext>
            </a:extLst>
          </p:cNvPr>
          <p:cNvSpPr txBox="1"/>
          <p:nvPr/>
        </p:nvSpPr>
        <p:spPr>
          <a:xfrm>
            <a:off x="8467944" y="813519"/>
            <a:ext cx="3204474" cy="707886"/>
          </a:xfrm>
          <a:prstGeom prst="rect">
            <a:avLst/>
          </a:prstGeom>
          <a:noFill/>
        </p:spPr>
        <p:txBody>
          <a:bodyPr wrap="square" rtlCol="0">
            <a:spAutoFit/>
          </a:bodyPr>
          <a:lstStyle/>
          <a:p>
            <a:r>
              <a:rPr lang="en-US" sz="2000" b="1" dirty="0">
                <a:solidFill>
                  <a:schemeClr val="accent1"/>
                </a:solidFill>
                <a:latin typeface="+mj-lt"/>
              </a:rPr>
              <a:t>Joe Wicks </a:t>
            </a:r>
            <a:br>
              <a:rPr lang="en-US" sz="2000" b="1" dirty="0">
                <a:solidFill>
                  <a:schemeClr val="accent1"/>
                </a:solidFill>
                <a:latin typeface="+mj-lt"/>
              </a:rPr>
            </a:br>
            <a:r>
              <a:rPr lang="en-US" sz="2000" b="1" dirty="0">
                <a:solidFill>
                  <a:schemeClr val="accent1"/>
                </a:solidFill>
                <a:latin typeface="+mj-lt"/>
              </a:rPr>
              <a:t>“The Body Coach” </a:t>
            </a:r>
            <a:endParaRPr lang="en-ID" sz="2000" b="1" dirty="0">
              <a:solidFill>
                <a:schemeClr val="accent1"/>
              </a:solidFill>
              <a:latin typeface="+mj-lt"/>
            </a:endParaRPr>
          </a:p>
        </p:txBody>
      </p:sp>
      <p:sp>
        <p:nvSpPr>
          <p:cNvPr id="72" name="Oval 71">
            <a:extLst>
              <a:ext uri="{FF2B5EF4-FFF2-40B4-BE49-F238E27FC236}">
                <a16:creationId xmlns="" xmlns:a16="http://schemas.microsoft.com/office/drawing/2014/main" id="{837DBF7B-AFA4-42FC-B2A4-FE8436C22B5F}"/>
              </a:ext>
            </a:extLst>
          </p:cNvPr>
          <p:cNvSpPr/>
          <p:nvPr/>
        </p:nvSpPr>
        <p:spPr>
          <a:xfrm>
            <a:off x="7369957" y="874485"/>
            <a:ext cx="853440" cy="853440"/>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 xmlns:a16="http://schemas.microsoft.com/office/drawing/2014/main" id="{64F7F730-112B-4BC5-880F-A6BF06BC2D88}"/>
              </a:ext>
            </a:extLst>
          </p:cNvPr>
          <p:cNvSpPr/>
          <p:nvPr/>
        </p:nvSpPr>
        <p:spPr>
          <a:xfrm>
            <a:off x="7526800" y="1031965"/>
            <a:ext cx="538480" cy="5384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65" name="Group 64">
            <a:extLst>
              <a:ext uri="{FF2B5EF4-FFF2-40B4-BE49-F238E27FC236}">
                <a16:creationId xmlns="" xmlns:a16="http://schemas.microsoft.com/office/drawing/2014/main" id="{4C6595DC-B048-482B-9AB8-D133A46B2252}"/>
              </a:ext>
            </a:extLst>
          </p:cNvPr>
          <p:cNvGrpSpPr/>
          <p:nvPr/>
        </p:nvGrpSpPr>
        <p:grpSpPr>
          <a:xfrm rot="4968534">
            <a:off x="477849" y="-364848"/>
            <a:ext cx="1149305" cy="2076801"/>
            <a:chOff x="9370729" y="457200"/>
            <a:chExt cx="1770705" cy="2984667"/>
          </a:xfrm>
        </p:grpSpPr>
        <p:sp>
          <p:nvSpPr>
            <p:cNvPr id="66" name="Oval 65">
              <a:extLst>
                <a:ext uri="{FF2B5EF4-FFF2-40B4-BE49-F238E27FC236}">
                  <a16:creationId xmlns="" xmlns:a16="http://schemas.microsoft.com/office/drawing/2014/main" id="{FE76C2B9-0DD3-45E7-876D-F621D325C79B}"/>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7" name="Oval 66">
              <a:extLst>
                <a:ext uri="{FF2B5EF4-FFF2-40B4-BE49-F238E27FC236}">
                  <a16:creationId xmlns="" xmlns:a16="http://schemas.microsoft.com/office/drawing/2014/main" id="{9F1CC492-B213-4F96-9BE9-1DDBFFAE5AB8}"/>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8" name="Oval 67">
              <a:extLst>
                <a:ext uri="{FF2B5EF4-FFF2-40B4-BE49-F238E27FC236}">
                  <a16:creationId xmlns="" xmlns:a16="http://schemas.microsoft.com/office/drawing/2014/main" id="{DC3C7BCE-0599-4010-AB94-E577904B97CA}"/>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9" name="Oval 68">
              <a:extLst>
                <a:ext uri="{FF2B5EF4-FFF2-40B4-BE49-F238E27FC236}">
                  <a16:creationId xmlns="" xmlns:a16="http://schemas.microsoft.com/office/drawing/2014/main" id="{2916FE8B-80EA-41DD-AFD0-0F53DDE8C04E}"/>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pic>
        <p:nvPicPr>
          <p:cNvPr id="26" name="Picture Placeholder 25">
            <a:extLst>
              <a:ext uri="{FF2B5EF4-FFF2-40B4-BE49-F238E27FC236}">
                <a16:creationId xmlns="" xmlns:a16="http://schemas.microsoft.com/office/drawing/2014/main" id="{80C04912-02B5-E14E-BFF3-0B2377307D41}"/>
              </a:ext>
            </a:extLst>
          </p:cNvPr>
          <p:cNvPicPr>
            <a:picLocks noGrp="1" noChangeAspect="1"/>
          </p:cNvPicPr>
          <p:nvPr>
            <p:ph type="pic" sz="quarter" idx="11"/>
          </p:nvPr>
        </p:nvPicPr>
        <p:blipFill>
          <a:blip r:embed="rId6" cstate="print">
            <a:extLst>
              <a:ext uri="{28A0092B-C50C-407E-A947-70E740481C1C}">
                <a14:useLocalDpi xmlns:a14="http://schemas.microsoft.com/office/drawing/2010/main"/>
              </a:ext>
            </a:extLst>
          </a:blip>
          <a:srcRect/>
          <a:stretch>
            <a:fillRect/>
          </a:stretch>
        </p:blipFill>
        <p:spPr>
          <a:xfrm>
            <a:off x="491890" y="4888723"/>
            <a:ext cx="1667150" cy="1667150"/>
          </a:xfrm>
        </p:spPr>
      </p:pic>
      <p:pic>
        <p:nvPicPr>
          <p:cNvPr id="28" name="Picture Placeholder 27">
            <a:extLst>
              <a:ext uri="{FF2B5EF4-FFF2-40B4-BE49-F238E27FC236}">
                <a16:creationId xmlns="" xmlns:a16="http://schemas.microsoft.com/office/drawing/2014/main" id="{75D9AC15-916A-104D-BF51-1A789E73AD13}"/>
              </a:ext>
            </a:extLst>
          </p:cNvPr>
          <p:cNvPicPr>
            <a:picLocks noGrp="1" noChangeAspect="1"/>
          </p:cNvPicPr>
          <p:nvPr>
            <p:ph type="pic" sz="quarter" idx="12"/>
          </p:nvPr>
        </p:nvPicPr>
        <p:blipFill>
          <a:blip r:embed="rId7" cstate="print">
            <a:extLst>
              <a:ext uri="{28A0092B-C50C-407E-A947-70E740481C1C}">
                <a14:useLocalDpi xmlns:a14="http://schemas.microsoft.com/office/drawing/2010/main"/>
              </a:ext>
            </a:extLst>
          </a:blip>
          <a:srcRect/>
          <a:stretch>
            <a:fillRect/>
          </a:stretch>
        </p:blipFill>
        <p:spPr>
          <a:xfrm>
            <a:off x="2341561" y="4452990"/>
            <a:ext cx="2180346" cy="2180346"/>
          </a:xfrm>
        </p:spPr>
      </p:pic>
      <p:pic>
        <p:nvPicPr>
          <p:cNvPr id="5122" name="Picture 2" descr="Excercise Tips: Proper Excercise Sequence – Bellisima Fitness"/>
          <p:cNvPicPr>
            <a:picLocks noGrp="1" noChangeAspect="1" noChangeArrowheads="1"/>
          </p:cNvPicPr>
          <p:nvPr>
            <p:ph type="pic" sz="quarter" idx="10"/>
          </p:nvPr>
        </p:nvPicPr>
        <p:blipFill>
          <a:blip r:embed="rId8" cstate="print"/>
          <a:srcRect l="21846" r="21846"/>
          <a:stretch>
            <a:fillRect/>
          </a:stretch>
        </p:blipFill>
        <p:spPr bwMode="auto">
          <a:xfrm>
            <a:off x="4127399" y="702220"/>
            <a:ext cx="2687469" cy="26874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126" name="Picture 6" descr="Exercising Clipart Exercise Man - Exercise Cartoon - Png Download ..."/>
          <p:cNvPicPr>
            <a:picLocks noGrp="1" noChangeAspect="1" noChangeArrowheads="1"/>
          </p:cNvPicPr>
          <p:nvPr>
            <p:ph type="pic" sz="quarter" idx="13"/>
          </p:nvPr>
        </p:nvPicPr>
        <p:blipFill>
          <a:blip r:embed="rId9" cstate="print"/>
          <a:srcRect t="6250" b="6250"/>
          <a:stretch>
            <a:fillRect/>
          </a:stretch>
        </p:blipFill>
        <p:spPr bwMode="auto">
          <a:xfrm>
            <a:off x="5005401" y="3564707"/>
            <a:ext cx="2815748" cy="2815752"/>
          </a:xfrm>
          <a:prstGeom prst="ellipse">
            <a:avLst/>
          </a:prstGeom>
          <a:ln>
            <a:noFill/>
          </a:ln>
          <a:effectLst>
            <a:softEdge rad="112500"/>
          </a:effectLst>
        </p:spPr>
      </p:pic>
      <p:sp>
        <p:nvSpPr>
          <p:cNvPr id="2"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1920251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91" descr="Parenting Through the Senses | Autism Wessex">
            <a:extLst>
              <a:ext uri="{FF2B5EF4-FFF2-40B4-BE49-F238E27FC236}">
                <a16:creationId xmlns="" xmlns:a16="http://schemas.microsoft.com/office/drawing/2014/main" id="{229293C3-E381-E542-9E31-6AAAD62454DF}"/>
              </a:ext>
            </a:extLst>
          </p:cNvPr>
          <p:cNvPicPr/>
          <p:nvPr/>
        </p:nvPicPr>
        <p:blipFill rotWithShape="1">
          <a:blip r:embed="rId4" cstate="print">
            <a:extLst>
              <a:ext uri="{28A0092B-C50C-407E-A947-70E740481C1C}">
                <a14:useLocalDpi xmlns:a14="http://schemas.microsoft.com/office/drawing/2010/main"/>
              </a:ext>
            </a:extLst>
          </a:blip>
          <a:srcRect b="2141"/>
          <a:stretch/>
        </p:blipFill>
        <p:spPr bwMode="auto">
          <a:xfrm>
            <a:off x="88773" y="231227"/>
            <a:ext cx="3145476" cy="2390981"/>
          </a:xfrm>
          <a:prstGeom prst="rect">
            <a:avLst/>
          </a:prstGeom>
          <a:noFill/>
          <a:ln>
            <a:noFill/>
          </a:ln>
          <a:extLst>
            <a:ext uri="{53640926-AAD7-44D8-BBD7-CCE9431645EC}">
              <a14:shadowObscured xmlns:a14="http://schemas.microsoft.com/office/drawing/2010/main"/>
            </a:ext>
          </a:extLst>
        </p:spPr>
      </p:pic>
      <p:sp>
        <p:nvSpPr>
          <p:cNvPr id="26" name="Text Placeholder 25">
            <a:extLst>
              <a:ext uri="{FF2B5EF4-FFF2-40B4-BE49-F238E27FC236}">
                <a16:creationId xmlns="" xmlns:a16="http://schemas.microsoft.com/office/drawing/2014/main" id="{A6F5EC02-38F3-4F7C-B451-954B3F648C8D}"/>
              </a:ext>
            </a:extLst>
          </p:cNvPr>
          <p:cNvSpPr>
            <a:spLocks noGrp="1"/>
          </p:cNvSpPr>
          <p:nvPr>
            <p:ph type="body" sz="quarter" idx="11"/>
          </p:nvPr>
        </p:nvSpPr>
        <p:spPr>
          <a:xfrm>
            <a:off x="3291337" y="119769"/>
            <a:ext cx="8115300" cy="830263"/>
          </a:xfrm>
        </p:spPr>
        <p:txBody>
          <a:bodyPr/>
          <a:lstStyle/>
          <a:p>
            <a:pPr algn="l"/>
            <a:r>
              <a:rPr lang="en-US" dirty="0"/>
              <a:t>Sensory Activities</a:t>
            </a:r>
            <a:endParaRPr lang="id-ID" dirty="0"/>
          </a:p>
        </p:txBody>
      </p:sp>
      <p:grpSp>
        <p:nvGrpSpPr>
          <p:cNvPr id="4" name="Group 3">
            <a:extLst>
              <a:ext uri="{FF2B5EF4-FFF2-40B4-BE49-F238E27FC236}">
                <a16:creationId xmlns="" xmlns:a16="http://schemas.microsoft.com/office/drawing/2014/main" id="{EA122F76-70FA-7548-8054-C764E18D8EF0}"/>
              </a:ext>
            </a:extLst>
          </p:cNvPr>
          <p:cNvGrpSpPr/>
          <p:nvPr/>
        </p:nvGrpSpPr>
        <p:grpSpPr>
          <a:xfrm>
            <a:off x="4352538" y="2211976"/>
            <a:ext cx="3163640" cy="4526253"/>
            <a:chOff x="4514180" y="2211976"/>
            <a:chExt cx="3163640" cy="4526253"/>
          </a:xfrm>
        </p:grpSpPr>
        <p:sp>
          <p:nvSpPr>
            <p:cNvPr id="35" name="Rectangle 34">
              <a:extLst>
                <a:ext uri="{FF2B5EF4-FFF2-40B4-BE49-F238E27FC236}">
                  <a16:creationId xmlns="" xmlns:a16="http://schemas.microsoft.com/office/drawing/2014/main" id="{69C6C889-7B47-48B2-8422-60953443B56C}"/>
                </a:ext>
              </a:extLst>
            </p:cNvPr>
            <p:cNvSpPr/>
            <p:nvPr/>
          </p:nvSpPr>
          <p:spPr>
            <a:xfrm>
              <a:off x="4514180" y="2211976"/>
              <a:ext cx="3163640" cy="4526253"/>
            </a:xfrm>
            <a:prstGeom prst="rect">
              <a:avLst/>
            </a:prstGeom>
            <a:solidFill>
              <a:schemeClr val="accent2"/>
            </a:solidFill>
            <a:ln>
              <a:noFill/>
            </a:ln>
            <a:effectLst>
              <a:outerShdw blurRad="381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37" name="TextBox 36">
              <a:extLst>
                <a:ext uri="{FF2B5EF4-FFF2-40B4-BE49-F238E27FC236}">
                  <a16:creationId xmlns="" xmlns:a16="http://schemas.microsoft.com/office/drawing/2014/main" id="{7A5687ED-20C9-4105-8E04-DAA718609DF0}"/>
                </a:ext>
              </a:extLst>
            </p:cNvPr>
            <p:cNvSpPr txBox="1"/>
            <p:nvPr/>
          </p:nvSpPr>
          <p:spPr>
            <a:xfrm>
              <a:off x="4781838" y="3225099"/>
              <a:ext cx="2803328" cy="3393237"/>
            </a:xfrm>
            <a:prstGeom prst="rect">
              <a:avLst/>
            </a:prstGeom>
            <a:noFill/>
          </p:spPr>
          <p:txBody>
            <a:bodyPr wrap="square" rtlCol="0">
              <a:spAutoFit/>
            </a:bodyPr>
            <a:lstStyle/>
            <a:p>
              <a:pPr marL="171450" indent="-171450">
                <a:lnSpc>
                  <a:spcPct val="150000"/>
                </a:lnSpc>
                <a:buFont typeface="Wingdings" pitchFamily="2" charset="2"/>
                <a:buChar char="q"/>
              </a:pPr>
              <a:r>
                <a:rPr lang="en-US" sz="1100" i="1" dirty="0">
                  <a:solidFill>
                    <a:schemeClr val="bg2"/>
                  </a:solidFill>
                </a:rPr>
                <a:t>Wall push ups</a:t>
              </a:r>
            </a:p>
            <a:p>
              <a:pPr marL="171450" indent="-171450">
                <a:lnSpc>
                  <a:spcPct val="150000"/>
                </a:lnSpc>
                <a:buFont typeface="Wingdings" pitchFamily="2" charset="2"/>
                <a:buChar char="q"/>
              </a:pPr>
              <a:r>
                <a:rPr lang="en-US" sz="1100" i="1" dirty="0">
                  <a:solidFill>
                    <a:schemeClr val="bg2"/>
                  </a:solidFill>
                </a:rPr>
                <a:t>Chair or desk push ups</a:t>
              </a:r>
            </a:p>
            <a:p>
              <a:pPr marL="171450" indent="-171450">
                <a:lnSpc>
                  <a:spcPct val="150000"/>
                </a:lnSpc>
                <a:buFont typeface="Wingdings" pitchFamily="2" charset="2"/>
                <a:buChar char="q"/>
              </a:pPr>
              <a:r>
                <a:rPr lang="en-US" sz="1100" i="1" dirty="0">
                  <a:solidFill>
                    <a:schemeClr val="bg2"/>
                  </a:solidFill>
                </a:rPr>
                <a:t>Stretchy bands on chair for feet</a:t>
              </a:r>
            </a:p>
            <a:p>
              <a:pPr marL="171450" indent="-171450">
                <a:lnSpc>
                  <a:spcPct val="150000"/>
                </a:lnSpc>
                <a:buFont typeface="Wingdings" pitchFamily="2" charset="2"/>
                <a:buChar char="q"/>
              </a:pPr>
              <a:r>
                <a:rPr lang="en-US" sz="1100" i="1" dirty="0">
                  <a:solidFill>
                    <a:schemeClr val="bg2"/>
                  </a:solidFill>
                </a:rPr>
                <a:t>Body sock</a:t>
              </a:r>
            </a:p>
            <a:p>
              <a:pPr marL="171450" indent="-171450">
                <a:lnSpc>
                  <a:spcPct val="150000"/>
                </a:lnSpc>
                <a:buFont typeface="Wingdings" pitchFamily="2" charset="2"/>
                <a:buChar char="q"/>
              </a:pPr>
              <a:r>
                <a:rPr lang="en-US" sz="1100" i="1" dirty="0">
                  <a:solidFill>
                    <a:schemeClr val="bg2"/>
                  </a:solidFill>
                </a:rPr>
                <a:t>Increase movement by </a:t>
              </a:r>
              <a:r>
                <a:rPr lang="en-US" sz="1100" i="1" dirty="0" smtClean="0">
                  <a:solidFill>
                    <a:schemeClr val="bg2"/>
                  </a:solidFill>
                </a:rPr>
                <a:t>doing small jobs</a:t>
              </a:r>
              <a:endParaRPr lang="en-US" sz="1100" i="1" dirty="0">
                <a:solidFill>
                  <a:schemeClr val="bg2"/>
                </a:solidFill>
              </a:endParaRPr>
            </a:p>
            <a:p>
              <a:pPr marL="171450" indent="-171450">
                <a:lnSpc>
                  <a:spcPct val="150000"/>
                </a:lnSpc>
                <a:buFont typeface="Wingdings" pitchFamily="2" charset="2"/>
                <a:buChar char="q"/>
              </a:pPr>
              <a:r>
                <a:rPr lang="en-US" sz="1100" i="1" dirty="0">
                  <a:solidFill>
                    <a:schemeClr val="bg2"/>
                  </a:solidFill>
                </a:rPr>
                <a:t>Wiping counters/ tables / windows</a:t>
              </a:r>
            </a:p>
            <a:p>
              <a:pPr marL="171450" indent="-171450">
                <a:lnSpc>
                  <a:spcPct val="150000"/>
                </a:lnSpc>
                <a:buFont typeface="Wingdings" pitchFamily="2" charset="2"/>
                <a:buChar char="q"/>
              </a:pPr>
              <a:r>
                <a:rPr lang="en-US" sz="1100" i="1" dirty="0">
                  <a:solidFill>
                    <a:schemeClr val="bg2"/>
                  </a:solidFill>
                </a:rPr>
                <a:t>Squeeze toy / fiddle</a:t>
              </a:r>
            </a:p>
            <a:p>
              <a:pPr marL="171450" indent="-171450">
                <a:lnSpc>
                  <a:spcPct val="150000"/>
                </a:lnSpc>
                <a:buFont typeface="Wingdings" pitchFamily="2" charset="2"/>
                <a:buChar char="q"/>
              </a:pPr>
              <a:r>
                <a:rPr lang="en-US" sz="1100" i="1" dirty="0">
                  <a:solidFill>
                    <a:schemeClr val="bg2"/>
                  </a:solidFill>
                </a:rPr>
                <a:t>Have crunchy or chewy food at breakfast and throughout day</a:t>
              </a:r>
            </a:p>
            <a:p>
              <a:pPr marL="171450" indent="-171450">
                <a:lnSpc>
                  <a:spcPct val="150000"/>
                </a:lnSpc>
                <a:buFont typeface="Wingdings" pitchFamily="2" charset="2"/>
                <a:buChar char="q"/>
              </a:pPr>
              <a:r>
                <a:rPr lang="en-US" sz="1100" i="1" dirty="0">
                  <a:solidFill>
                    <a:schemeClr val="bg2"/>
                  </a:solidFill>
                </a:rPr>
                <a:t>Use drinks bottle with valve</a:t>
              </a:r>
            </a:p>
            <a:p>
              <a:pPr marL="171450" indent="-171450">
                <a:lnSpc>
                  <a:spcPct val="150000"/>
                </a:lnSpc>
                <a:buFont typeface="Wingdings" pitchFamily="2" charset="2"/>
                <a:buChar char="q"/>
              </a:pPr>
              <a:r>
                <a:rPr lang="en-US" sz="1100" i="1" dirty="0">
                  <a:solidFill>
                    <a:schemeClr val="bg2"/>
                  </a:solidFill>
                </a:rPr>
                <a:t>Moving furniture</a:t>
              </a:r>
            </a:p>
            <a:p>
              <a:pPr marL="171450" indent="-171450">
                <a:lnSpc>
                  <a:spcPct val="150000"/>
                </a:lnSpc>
                <a:buFont typeface="Wingdings" pitchFamily="2" charset="2"/>
                <a:buChar char="q"/>
              </a:pPr>
              <a:r>
                <a:rPr lang="en-US" sz="1100" i="1" dirty="0">
                  <a:solidFill>
                    <a:schemeClr val="bg2"/>
                  </a:solidFill>
                </a:rPr>
                <a:t>Going up and down stairs</a:t>
              </a:r>
            </a:p>
          </p:txBody>
        </p:sp>
        <p:sp>
          <p:nvSpPr>
            <p:cNvPr id="38" name="TextBox 37">
              <a:extLst>
                <a:ext uri="{FF2B5EF4-FFF2-40B4-BE49-F238E27FC236}">
                  <a16:creationId xmlns="" xmlns:a16="http://schemas.microsoft.com/office/drawing/2014/main" id="{054B0F73-F7ED-4E29-B5DC-752D5910EAF2}"/>
                </a:ext>
              </a:extLst>
            </p:cNvPr>
            <p:cNvSpPr txBox="1"/>
            <p:nvPr/>
          </p:nvSpPr>
          <p:spPr>
            <a:xfrm>
              <a:off x="4781838" y="2622208"/>
              <a:ext cx="2628324" cy="707886"/>
            </a:xfrm>
            <a:prstGeom prst="rect">
              <a:avLst/>
            </a:prstGeom>
            <a:noFill/>
          </p:spPr>
          <p:txBody>
            <a:bodyPr wrap="square" rtlCol="0">
              <a:spAutoFit/>
            </a:bodyPr>
            <a:lstStyle/>
            <a:p>
              <a:pPr algn="ctr"/>
              <a:r>
                <a:rPr lang="en-US" sz="2000" b="1" dirty="0">
                  <a:solidFill>
                    <a:schemeClr val="bg2"/>
                  </a:solidFill>
                  <a:latin typeface="+mj-lt"/>
                </a:rPr>
                <a:t>PROPRIOCEPTION</a:t>
              </a:r>
            </a:p>
            <a:p>
              <a:pPr algn="ctr"/>
              <a:endParaRPr lang="en-ID" sz="2000" b="1" dirty="0">
                <a:solidFill>
                  <a:schemeClr val="bg2"/>
                </a:solidFill>
                <a:latin typeface="+mj-lt"/>
              </a:endParaRPr>
            </a:p>
          </p:txBody>
        </p:sp>
      </p:grpSp>
      <p:grpSp>
        <p:nvGrpSpPr>
          <p:cNvPr id="75" name="Group 74">
            <a:extLst>
              <a:ext uri="{FF2B5EF4-FFF2-40B4-BE49-F238E27FC236}">
                <a16:creationId xmlns="" xmlns:a16="http://schemas.microsoft.com/office/drawing/2014/main" id="{C3A70BA4-01E5-4881-A30A-53E65F66DE71}"/>
              </a:ext>
            </a:extLst>
          </p:cNvPr>
          <p:cNvGrpSpPr/>
          <p:nvPr/>
        </p:nvGrpSpPr>
        <p:grpSpPr>
          <a:xfrm>
            <a:off x="10958049" y="9019"/>
            <a:ext cx="1158122" cy="1882026"/>
            <a:chOff x="9370729" y="457200"/>
            <a:chExt cx="1770705" cy="2984667"/>
          </a:xfrm>
        </p:grpSpPr>
        <p:sp>
          <p:nvSpPr>
            <p:cNvPr id="76" name="Oval 75">
              <a:extLst>
                <a:ext uri="{FF2B5EF4-FFF2-40B4-BE49-F238E27FC236}">
                  <a16:creationId xmlns="" xmlns:a16="http://schemas.microsoft.com/office/drawing/2014/main" id="{12022FFB-2515-437B-A2EB-C57775B8A071}"/>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7" name="Oval 76">
              <a:extLst>
                <a:ext uri="{FF2B5EF4-FFF2-40B4-BE49-F238E27FC236}">
                  <a16:creationId xmlns="" xmlns:a16="http://schemas.microsoft.com/office/drawing/2014/main" id="{049496C0-C794-4031-BAB0-3D26350ECFB6}"/>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8" name="Oval 77">
              <a:extLst>
                <a:ext uri="{FF2B5EF4-FFF2-40B4-BE49-F238E27FC236}">
                  <a16:creationId xmlns="" xmlns:a16="http://schemas.microsoft.com/office/drawing/2014/main" id="{EBBD6A8B-CD66-4E38-83AE-788FFE27B39E}"/>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9" name="Oval 78">
              <a:extLst>
                <a:ext uri="{FF2B5EF4-FFF2-40B4-BE49-F238E27FC236}">
                  <a16:creationId xmlns="" xmlns:a16="http://schemas.microsoft.com/office/drawing/2014/main" id="{E391ED04-44A1-48A1-A442-7ADCFAEB91E4}"/>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grpSp>
        <p:nvGrpSpPr>
          <p:cNvPr id="5" name="Group 4">
            <a:extLst>
              <a:ext uri="{FF2B5EF4-FFF2-40B4-BE49-F238E27FC236}">
                <a16:creationId xmlns="" xmlns:a16="http://schemas.microsoft.com/office/drawing/2014/main" id="{2AC31397-E079-4C4C-BFC3-BBBF28763D57}"/>
              </a:ext>
            </a:extLst>
          </p:cNvPr>
          <p:cNvGrpSpPr/>
          <p:nvPr/>
        </p:nvGrpSpPr>
        <p:grpSpPr>
          <a:xfrm>
            <a:off x="7794409" y="1507434"/>
            <a:ext cx="3486923" cy="5230796"/>
            <a:chOff x="7794409" y="1507434"/>
            <a:chExt cx="3486923" cy="5230796"/>
          </a:xfrm>
        </p:grpSpPr>
        <p:sp>
          <p:nvSpPr>
            <p:cNvPr id="42" name="Rectangle 41">
              <a:extLst>
                <a:ext uri="{FF2B5EF4-FFF2-40B4-BE49-F238E27FC236}">
                  <a16:creationId xmlns="" xmlns:a16="http://schemas.microsoft.com/office/drawing/2014/main" id="{457AD66A-4217-471C-AE7E-4503CE2D0542}"/>
                </a:ext>
              </a:extLst>
            </p:cNvPr>
            <p:cNvSpPr/>
            <p:nvPr/>
          </p:nvSpPr>
          <p:spPr>
            <a:xfrm>
              <a:off x="7794409" y="1507434"/>
              <a:ext cx="3163640" cy="5230796"/>
            </a:xfrm>
            <a:prstGeom prst="rect">
              <a:avLst/>
            </a:prstGeom>
            <a:solidFill>
              <a:schemeClr val="accent4"/>
            </a:solidFill>
            <a:ln>
              <a:noFill/>
            </a:ln>
            <a:effectLst>
              <a:outerShdw blurRad="381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81" name="TextBox 80">
              <a:extLst>
                <a:ext uri="{FF2B5EF4-FFF2-40B4-BE49-F238E27FC236}">
                  <a16:creationId xmlns="" xmlns:a16="http://schemas.microsoft.com/office/drawing/2014/main" id="{6F2EEB50-CC15-CB46-8488-833CFB763C30}"/>
                </a:ext>
              </a:extLst>
            </p:cNvPr>
            <p:cNvSpPr txBox="1"/>
            <p:nvPr/>
          </p:nvSpPr>
          <p:spPr>
            <a:xfrm>
              <a:off x="8064969" y="2733843"/>
              <a:ext cx="3216363" cy="3874009"/>
            </a:xfrm>
            <a:prstGeom prst="rect">
              <a:avLst/>
            </a:prstGeom>
            <a:noFill/>
          </p:spPr>
          <p:txBody>
            <a:bodyPr wrap="square" rtlCol="0">
              <a:spAutoFit/>
            </a:bodyPr>
            <a:lstStyle/>
            <a:p>
              <a:pPr marL="171450" indent="-171450">
                <a:lnSpc>
                  <a:spcPct val="150000"/>
                </a:lnSpc>
                <a:buFont typeface="Wingdings" pitchFamily="2" charset="2"/>
                <a:buChar char="q"/>
              </a:pPr>
              <a:r>
                <a:rPr lang="en-US" sz="1100" i="1" dirty="0">
                  <a:solidFill>
                    <a:schemeClr val="bg2"/>
                  </a:solidFill>
                </a:rPr>
                <a:t>Loading / unloading washing machine</a:t>
              </a:r>
            </a:p>
            <a:p>
              <a:pPr marL="171450" indent="-171450">
                <a:lnSpc>
                  <a:spcPct val="150000"/>
                </a:lnSpc>
                <a:buFont typeface="Wingdings" pitchFamily="2" charset="2"/>
                <a:buChar char="q"/>
              </a:pPr>
              <a:r>
                <a:rPr lang="en-US" sz="1100" i="1" dirty="0">
                  <a:solidFill>
                    <a:schemeClr val="bg2"/>
                  </a:solidFill>
                </a:rPr>
                <a:t>Wiping counters</a:t>
              </a:r>
            </a:p>
            <a:p>
              <a:pPr marL="171450" indent="-171450">
                <a:lnSpc>
                  <a:spcPct val="150000"/>
                </a:lnSpc>
                <a:buFont typeface="Wingdings" pitchFamily="2" charset="2"/>
                <a:buChar char="q"/>
              </a:pPr>
              <a:r>
                <a:rPr lang="en-US" sz="1100" i="1" dirty="0">
                  <a:solidFill>
                    <a:schemeClr val="bg2"/>
                  </a:solidFill>
                </a:rPr>
                <a:t>Carrying shopping</a:t>
              </a:r>
            </a:p>
            <a:p>
              <a:pPr marL="171450" indent="-171450">
                <a:lnSpc>
                  <a:spcPct val="150000"/>
                </a:lnSpc>
                <a:buFont typeface="Wingdings" pitchFamily="2" charset="2"/>
                <a:buChar char="q"/>
              </a:pPr>
              <a:r>
                <a:rPr lang="en-US" sz="1100" i="1" dirty="0">
                  <a:solidFill>
                    <a:schemeClr val="bg2"/>
                  </a:solidFill>
                </a:rPr>
                <a:t>Carrying boxes / items</a:t>
              </a:r>
            </a:p>
            <a:p>
              <a:pPr marL="171450" indent="-171450">
                <a:lnSpc>
                  <a:spcPct val="150000"/>
                </a:lnSpc>
                <a:buFont typeface="Wingdings" pitchFamily="2" charset="2"/>
                <a:buChar char="q"/>
              </a:pPr>
              <a:r>
                <a:rPr lang="en-US" sz="1100" i="1" dirty="0">
                  <a:solidFill>
                    <a:schemeClr val="bg2"/>
                  </a:solidFill>
                </a:rPr>
                <a:t>Washing windows</a:t>
              </a:r>
            </a:p>
            <a:p>
              <a:pPr marL="171450" indent="-171450">
                <a:lnSpc>
                  <a:spcPct val="150000"/>
                </a:lnSpc>
                <a:buFont typeface="Wingdings" pitchFamily="2" charset="2"/>
                <a:buChar char="q"/>
              </a:pPr>
              <a:r>
                <a:rPr lang="en-US" sz="1100" i="1" dirty="0">
                  <a:solidFill>
                    <a:schemeClr val="bg2"/>
                  </a:solidFill>
                </a:rPr>
                <a:t>Vacuuming</a:t>
              </a:r>
            </a:p>
            <a:p>
              <a:pPr marL="171450" indent="-171450">
                <a:lnSpc>
                  <a:spcPct val="150000"/>
                </a:lnSpc>
                <a:buFont typeface="Wingdings" pitchFamily="2" charset="2"/>
                <a:buChar char="q"/>
              </a:pPr>
              <a:r>
                <a:rPr lang="en-US" sz="1100" i="1" dirty="0">
                  <a:solidFill>
                    <a:schemeClr val="bg2"/>
                  </a:solidFill>
                </a:rPr>
                <a:t>Mopping</a:t>
              </a:r>
            </a:p>
            <a:p>
              <a:pPr marL="171450" indent="-171450">
                <a:lnSpc>
                  <a:spcPct val="150000"/>
                </a:lnSpc>
                <a:buFont typeface="Wingdings" pitchFamily="2" charset="2"/>
                <a:buChar char="q"/>
              </a:pPr>
              <a:r>
                <a:rPr lang="en-US" sz="1100" i="1" dirty="0">
                  <a:solidFill>
                    <a:schemeClr val="bg2"/>
                  </a:solidFill>
                </a:rPr>
                <a:t>Sweeping</a:t>
              </a:r>
            </a:p>
            <a:p>
              <a:pPr marL="171450" indent="-171450">
                <a:lnSpc>
                  <a:spcPct val="150000"/>
                </a:lnSpc>
                <a:buFont typeface="Wingdings" pitchFamily="2" charset="2"/>
                <a:buChar char="q"/>
              </a:pPr>
              <a:r>
                <a:rPr lang="en-US" sz="1100" i="1" dirty="0">
                  <a:solidFill>
                    <a:schemeClr val="bg2"/>
                  </a:solidFill>
                </a:rPr>
                <a:t>Taking out rubbish / recycling</a:t>
              </a:r>
            </a:p>
            <a:p>
              <a:pPr marL="171450" indent="-171450">
                <a:lnSpc>
                  <a:spcPct val="150000"/>
                </a:lnSpc>
                <a:buFont typeface="Wingdings" pitchFamily="2" charset="2"/>
                <a:buChar char="q"/>
              </a:pPr>
              <a:r>
                <a:rPr lang="en-US" sz="1100" i="1" dirty="0">
                  <a:solidFill>
                    <a:schemeClr val="bg2"/>
                  </a:solidFill>
                </a:rPr>
                <a:t>Digging</a:t>
              </a:r>
            </a:p>
            <a:p>
              <a:pPr marL="171450" indent="-171450">
                <a:lnSpc>
                  <a:spcPct val="150000"/>
                </a:lnSpc>
                <a:buFont typeface="Wingdings" pitchFamily="2" charset="2"/>
                <a:buChar char="q"/>
              </a:pPr>
              <a:r>
                <a:rPr lang="en-US" sz="1100" i="1" dirty="0">
                  <a:solidFill>
                    <a:schemeClr val="bg2"/>
                  </a:solidFill>
                </a:rPr>
                <a:t>Weeding</a:t>
              </a:r>
            </a:p>
            <a:p>
              <a:pPr marL="171450" indent="-171450">
                <a:lnSpc>
                  <a:spcPct val="150000"/>
                </a:lnSpc>
                <a:buFont typeface="Wingdings" pitchFamily="2" charset="2"/>
                <a:buChar char="q"/>
              </a:pPr>
              <a:r>
                <a:rPr lang="en-US" sz="1100" i="1" dirty="0">
                  <a:solidFill>
                    <a:schemeClr val="bg2"/>
                  </a:solidFill>
                </a:rPr>
                <a:t>Watering plants using watering can</a:t>
              </a:r>
            </a:p>
            <a:p>
              <a:pPr marL="171450" indent="-171450">
                <a:lnSpc>
                  <a:spcPct val="150000"/>
                </a:lnSpc>
                <a:buFont typeface="Wingdings" pitchFamily="2" charset="2"/>
                <a:buChar char="q"/>
              </a:pPr>
              <a:r>
                <a:rPr lang="en-US" sz="1100" i="1" dirty="0">
                  <a:solidFill>
                    <a:schemeClr val="bg2"/>
                  </a:solidFill>
                </a:rPr>
                <a:t>Going up and down stairs to fetch items</a:t>
              </a:r>
            </a:p>
            <a:p>
              <a:pPr marL="171450" indent="-171450">
                <a:lnSpc>
                  <a:spcPct val="150000"/>
                </a:lnSpc>
                <a:buFont typeface="Wingdings" pitchFamily="2" charset="2"/>
                <a:buChar char="q"/>
              </a:pPr>
              <a:r>
                <a:rPr lang="en-US" sz="1100" i="1" dirty="0">
                  <a:solidFill>
                    <a:schemeClr val="bg2"/>
                  </a:solidFill>
                </a:rPr>
                <a:t>Mixing cake with spoon</a:t>
              </a:r>
            </a:p>
            <a:p>
              <a:pPr marL="171450" indent="-171450">
                <a:lnSpc>
                  <a:spcPct val="150000"/>
                </a:lnSpc>
                <a:buFont typeface="Wingdings" pitchFamily="2" charset="2"/>
                <a:buChar char="q"/>
              </a:pPr>
              <a:r>
                <a:rPr lang="en-US" sz="1100" i="1" dirty="0">
                  <a:solidFill>
                    <a:schemeClr val="bg2"/>
                  </a:solidFill>
                </a:rPr>
                <a:t>Kneading, and rolling dough</a:t>
              </a:r>
            </a:p>
          </p:txBody>
        </p:sp>
        <p:sp>
          <p:nvSpPr>
            <p:cNvPr id="82" name="TextBox 81">
              <a:extLst>
                <a:ext uri="{FF2B5EF4-FFF2-40B4-BE49-F238E27FC236}">
                  <a16:creationId xmlns="" xmlns:a16="http://schemas.microsoft.com/office/drawing/2014/main" id="{33142A92-4D46-1D45-BE68-CDAA2D804C8F}"/>
                </a:ext>
              </a:extLst>
            </p:cNvPr>
            <p:cNvSpPr txBox="1"/>
            <p:nvPr/>
          </p:nvSpPr>
          <p:spPr>
            <a:xfrm>
              <a:off x="7794409" y="1663345"/>
              <a:ext cx="3163640" cy="1323439"/>
            </a:xfrm>
            <a:prstGeom prst="rect">
              <a:avLst/>
            </a:prstGeom>
            <a:noFill/>
          </p:spPr>
          <p:txBody>
            <a:bodyPr wrap="square" rtlCol="0">
              <a:spAutoFit/>
            </a:bodyPr>
            <a:lstStyle/>
            <a:p>
              <a:pPr algn="ctr"/>
              <a:r>
                <a:rPr lang="en-US" sz="2000" b="1" dirty="0">
                  <a:solidFill>
                    <a:schemeClr val="bg2"/>
                  </a:solidFill>
                  <a:latin typeface="+mj-lt"/>
                </a:rPr>
                <a:t>PRODUCTIVE TASKS </a:t>
              </a:r>
              <a:br>
                <a:rPr lang="en-US" sz="2000" b="1" dirty="0">
                  <a:solidFill>
                    <a:schemeClr val="bg2"/>
                  </a:solidFill>
                  <a:latin typeface="+mj-lt"/>
                </a:rPr>
              </a:br>
              <a:r>
                <a:rPr lang="en-US" sz="2000" b="1" dirty="0">
                  <a:solidFill>
                    <a:schemeClr val="bg2"/>
                  </a:solidFill>
                  <a:latin typeface="+mj-lt"/>
                </a:rPr>
                <a:t>AT HOME</a:t>
              </a:r>
            </a:p>
            <a:p>
              <a:pPr algn="ctr"/>
              <a:endParaRPr lang="en-US" sz="2000" b="1" dirty="0">
                <a:solidFill>
                  <a:schemeClr val="bg2"/>
                </a:solidFill>
                <a:latin typeface="+mj-lt"/>
              </a:endParaRPr>
            </a:p>
            <a:p>
              <a:pPr algn="ctr"/>
              <a:endParaRPr lang="en-ID" sz="2000" b="1" dirty="0">
                <a:solidFill>
                  <a:schemeClr val="bg2"/>
                </a:solidFill>
                <a:latin typeface="+mj-lt"/>
              </a:endParaRPr>
            </a:p>
          </p:txBody>
        </p:sp>
      </p:grpSp>
      <p:grpSp>
        <p:nvGrpSpPr>
          <p:cNvPr id="2" name="Group 1">
            <a:extLst>
              <a:ext uri="{FF2B5EF4-FFF2-40B4-BE49-F238E27FC236}">
                <a16:creationId xmlns="" xmlns:a16="http://schemas.microsoft.com/office/drawing/2014/main" id="{50F87B47-7928-754E-BDE7-D259D8829A1A}"/>
              </a:ext>
            </a:extLst>
          </p:cNvPr>
          <p:cNvGrpSpPr/>
          <p:nvPr/>
        </p:nvGrpSpPr>
        <p:grpSpPr>
          <a:xfrm>
            <a:off x="910668" y="2892699"/>
            <a:ext cx="3163640" cy="3845531"/>
            <a:chOff x="1233951" y="2892699"/>
            <a:chExt cx="3163640" cy="3845531"/>
          </a:xfrm>
        </p:grpSpPr>
        <p:sp>
          <p:nvSpPr>
            <p:cNvPr id="28" name="Rectangle 27">
              <a:extLst>
                <a:ext uri="{FF2B5EF4-FFF2-40B4-BE49-F238E27FC236}">
                  <a16:creationId xmlns="" xmlns:a16="http://schemas.microsoft.com/office/drawing/2014/main" id="{250F557F-0BCF-44E7-A05E-2D0A567788ED}"/>
                </a:ext>
              </a:extLst>
            </p:cNvPr>
            <p:cNvSpPr/>
            <p:nvPr/>
          </p:nvSpPr>
          <p:spPr>
            <a:xfrm>
              <a:off x="1233951" y="2892699"/>
              <a:ext cx="3163640" cy="3845531"/>
            </a:xfrm>
            <a:prstGeom prst="rect">
              <a:avLst/>
            </a:prstGeom>
            <a:solidFill>
              <a:schemeClr val="accent1"/>
            </a:solidFill>
            <a:ln>
              <a:noFill/>
            </a:ln>
            <a:effectLst>
              <a:outerShdw blurRad="381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p>
          </p:txBody>
        </p:sp>
        <p:sp>
          <p:nvSpPr>
            <p:cNvPr id="30" name="TextBox 29">
              <a:extLst>
                <a:ext uri="{FF2B5EF4-FFF2-40B4-BE49-F238E27FC236}">
                  <a16:creationId xmlns="" xmlns:a16="http://schemas.microsoft.com/office/drawing/2014/main" id="{1A9835D0-52F4-4660-BE1F-9872D3782D58}"/>
                </a:ext>
              </a:extLst>
            </p:cNvPr>
            <p:cNvSpPr txBox="1"/>
            <p:nvPr/>
          </p:nvSpPr>
          <p:spPr>
            <a:xfrm>
              <a:off x="1501609" y="4355565"/>
              <a:ext cx="2628324" cy="2096600"/>
            </a:xfrm>
            <a:prstGeom prst="rect">
              <a:avLst/>
            </a:prstGeom>
            <a:noFill/>
          </p:spPr>
          <p:txBody>
            <a:bodyPr wrap="square" rtlCol="0">
              <a:spAutoFit/>
            </a:bodyPr>
            <a:lstStyle/>
            <a:p>
              <a:pPr marL="171450" indent="-171450">
                <a:lnSpc>
                  <a:spcPct val="150000"/>
                </a:lnSpc>
                <a:buFont typeface="Wingdings" pitchFamily="2" charset="2"/>
                <a:buChar char="q"/>
              </a:pPr>
              <a:r>
                <a:rPr lang="en-US" sz="1100" i="1" dirty="0">
                  <a:solidFill>
                    <a:schemeClr val="bg2"/>
                  </a:solidFill>
                </a:rPr>
                <a:t>Blowing bubbles</a:t>
              </a:r>
            </a:p>
            <a:p>
              <a:pPr marL="171450" indent="-171450">
                <a:lnSpc>
                  <a:spcPct val="150000"/>
                </a:lnSpc>
                <a:buFont typeface="Wingdings" pitchFamily="2" charset="2"/>
                <a:buChar char="q"/>
              </a:pPr>
              <a:r>
                <a:rPr lang="en-US" sz="1100" i="1" dirty="0">
                  <a:solidFill>
                    <a:schemeClr val="bg2"/>
                  </a:solidFill>
                </a:rPr>
                <a:t>Sucking thick liquids milkshake /</a:t>
              </a:r>
            </a:p>
            <a:p>
              <a:pPr marL="171450" indent="-171450">
                <a:lnSpc>
                  <a:spcPct val="150000"/>
                </a:lnSpc>
                <a:buFont typeface="Wingdings" pitchFamily="2" charset="2"/>
                <a:buChar char="q"/>
              </a:pPr>
              <a:r>
                <a:rPr lang="en-US" sz="1100" i="1" dirty="0">
                  <a:solidFill>
                    <a:schemeClr val="bg2"/>
                  </a:solidFill>
                </a:rPr>
                <a:t>Smoothie through a straw</a:t>
              </a:r>
            </a:p>
            <a:p>
              <a:pPr marL="171450" indent="-171450">
                <a:lnSpc>
                  <a:spcPct val="150000"/>
                </a:lnSpc>
                <a:buFont typeface="Wingdings" pitchFamily="2" charset="2"/>
                <a:buChar char="q"/>
              </a:pPr>
              <a:r>
                <a:rPr lang="en-US" sz="1100" i="1" dirty="0">
                  <a:solidFill>
                    <a:schemeClr val="bg2"/>
                  </a:solidFill>
                </a:rPr>
                <a:t>Chewing - gum, bagels. dried fruit</a:t>
              </a:r>
            </a:p>
            <a:p>
              <a:pPr marL="171450" indent="-171450">
                <a:lnSpc>
                  <a:spcPct val="150000"/>
                </a:lnSpc>
                <a:buFont typeface="Wingdings" pitchFamily="2" charset="2"/>
                <a:buChar char="q"/>
              </a:pPr>
              <a:r>
                <a:rPr lang="en-US" sz="1100" i="1" dirty="0">
                  <a:solidFill>
                    <a:schemeClr val="bg2"/>
                  </a:solidFill>
                </a:rPr>
                <a:t>Eating crunchy food / ice</a:t>
              </a:r>
            </a:p>
            <a:p>
              <a:pPr marL="171450" indent="-171450">
                <a:lnSpc>
                  <a:spcPct val="150000"/>
                </a:lnSpc>
                <a:buFont typeface="Wingdings" pitchFamily="2" charset="2"/>
                <a:buChar char="q"/>
              </a:pPr>
              <a:r>
                <a:rPr lang="en-US" sz="1100" i="1" dirty="0">
                  <a:solidFill>
                    <a:schemeClr val="bg2"/>
                  </a:solidFill>
                </a:rPr>
                <a:t>Sucking sweets</a:t>
              </a:r>
            </a:p>
            <a:p>
              <a:pPr marL="171450" indent="-171450">
                <a:lnSpc>
                  <a:spcPct val="150000"/>
                </a:lnSpc>
                <a:buFont typeface="Wingdings" pitchFamily="2" charset="2"/>
                <a:buChar char="q"/>
              </a:pPr>
              <a:r>
                <a:rPr lang="en-US" sz="1100" i="1" dirty="0">
                  <a:solidFill>
                    <a:schemeClr val="bg2"/>
                  </a:solidFill>
                </a:rPr>
                <a:t>Using curly straw</a:t>
              </a:r>
            </a:p>
            <a:p>
              <a:pPr marL="171450" indent="-171450">
                <a:lnSpc>
                  <a:spcPct val="150000"/>
                </a:lnSpc>
                <a:buFont typeface="Wingdings" pitchFamily="2" charset="2"/>
                <a:buChar char="q"/>
              </a:pPr>
              <a:r>
                <a:rPr lang="en-US" sz="1100" i="1" dirty="0">
                  <a:solidFill>
                    <a:schemeClr val="bg2"/>
                  </a:solidFill>
                </a:rPr>
                <a:t>Drinking from sports bottle</a:t>
              </a:r>
            </a:p>
          </p:txBody>
        </p:sp>
        <p:sp>
          <p:nvSpPr>
            <p:cNvPr id="31" name="TextBox 30">
              <a:extLst>
                <a:ext uri="{FF2B5EF4-FFF2-40B4-BE49-F238E27FC236}">
                  <a16:creationId xmlns="" xmlns:a16="http://schemas.microsoft.com/office/drawing/2014/main" id="{8C3D04B2-576F-409E-8DAD-3CE5884F7BE7}"/>
                </a:ext>
              </a:extLst>
            </p:cNvPr>
            <p:cNvSpPr txBox="1"/>
            <p:nvPr/>
          </p:nvSpPr>
          <p:spPr>
            <a:xfrm>
              <a:off x="1870802" y="2994677"/>
              <a:ext cx="1907193" cy="400110"/>
            </a:xfrm>
            <a:prstGeom prst="rect">
              <a:avLst/>
            </a:prstGeom>
            <a:noFill/>
          </p:spPr>
          <p:txBody>
            <a:bodyPr wrap="square" rtlCol="0">
              <a:spAutoFit/>
            </a:bodyPr>
            <a:lstStyle/>
            <a:p>
              <a:pPr algn="ctr"/>
              <a:r>
                <a:rPr lang="en-US" sz="2000" b="1" dirty="0">
                  <a:solidFill>
                    <a:schemeClr val="bg2"/>
                  </a:solidFill>
                  <a:latin typeface="+mj-lt"/>
                </a:rPr>
                <a:t>ORAL MOTOR</a:t>
              </a:r>
              <a:endParaRPr lang="en-ID" sz="2000" b="1" dirty="0">
                <a:solidFill>
                  <a:schemeClr val="bg2"/>
                </a:solidFill>
                <a:latin typeface="+mj-lt"/>
              </a:endParaRPr>
            </a:p>
          </p:txBody>
        </p:sp>
        <p:sp>
          <p:nvSpPr>
            <p:cNvPr id="93" name="TextBox 92">
              <a:extLst>
                <a:ext uri="{FF2B5EF4-FFF2-40B4-BE49-F238E27FC236}">
                  <a16:creationId xmlns="" xmlns:a16="http://schemas.microsoft.com/office/drawing/2014/main" id="{45937128-3062-5E46-8B82-94050EAEB00B}"/>
                </a:ext>
              </a:extLst>
            </p:cNvPr>
            <p:cNvSpPr txBox="1"/>
            <p:nvPr/>
          </p:nvSpPr>
          <p:spPr>
            <a:xfrm>
              <a:off x="1501609" y="3643380"/>
              <a:ext cx="2628324" cy="573106"/>
            </a:xfrm>
            <a:prstGeom prst="rect">
              <a:avLst/>
            </a:prstGeom>
            <a:noFill/>
          </p:spPr>
          <p:txBody>
            <a:bodyPr wrap="square" rtlCol="0">
              <a:spAutoFit/>
            </a:bodyPr>
            <a:lstStyle/>
            <a:p>
              <a:pPr algn="ctr">
                <a:lnSpc>
                  <a:spcPct val="150000"/>
                </a:lnSpc>
              </a:pPr>
              <a:r>
                <a:rPr lang="en-US" sz="1100" i="1" dirty="0">
                  <a:solidFill>
                    <a:schemeClr val="bg2"/>
                  </a:solidFill>
                </a:rPr>
                <a:t>Follow SLT guidelines if there are any dysphagia concerns </a:t>
              </a:r>
            </a:p>
          </p:txBody>
        </p:sp>
      </p:grpSp>
      <p:sp>
        <p:nvSpPr>
          <p:cNvPr id="3"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38054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 Placeholder 56">
            <a:extLst>
              <a:ext uri="{FF2B5EF4-FFF2-40B4-BE49-F238E27FC236}">
                <a16:creationId xmlns="" xmlns:a16="http://schemas.microsoft.com/office/drawing/2014/main" id="{7A30894F-8A0A-4F9F-9885-FD2B2C59D2F9}"/>
              </a:ext>
            </a:extLst>
          </p:cNvPr>
          <p:cNvSpPr>
            <a:spLocks noGrp="1"/>
          </p:cNvSpPr>
          <p:nvPr>
            <p:ph type="body" sz="quarter" idx="10"/>
          </p:nvPr>
        </p:nvSpPr>
        <p:spPr>
          <a:xfrm>
            <a:off x="391886" y="549275"/>
            <a:ext cx="11577173" cy="830997"/>
          </a:xfrm>
        </p:spPr>
        <p:txBody>
          <a:bodyPr/>
          <a:lstStyle/>
          <a:p>
            <a:r>
              <a:rPr lang="en-US" dirty="0"/>
              <a:t>Easy activities to try at home</a:t>
            </a:r>
            <a:endParaRPr lang="id-ID" dirty="0"/>
          </a:p>
        </p:txBody>
      </p:sp>
      <p:grpSp>
        <p:nvGrpSpPr>
          <p:cNvPr id="43" name="Group 42">
            <a:extLst>
              <a:ext uri="{FF2B5EF4-FFF2-40B4-BE49-F238E27FC236}">
                <a16:creationId xmlns="" xmlns:a16="http://schemas.microsoft.com/office/drawing/2014/main" id="{C67A1C1E-6684-45E6-BC69-0660B0CEAF07}"/>
              </a:ext>
            </a:extLst>
          </p:cNvPr>
          <p:cNvGrpSpPr/>
          <p:nvPr/>
        </p:nvGrpSpPr>
        <p:grpSpPr>
          <a:xfrm>
            <a:off x="10888882" y="16476"/>
            <a:ext cx="1240617" cy="2091161"/>
            <a:chOff x="9370729" y="457200"/>
            <a:chExt cx="1770705" cy="2984667"/>
          </a:xfrm>
        </p:grpSpPr>
        <p:sp>
          <p:nvSpPr>
            <p:cNvPr id="47" name="Oval 46">
              <a:extLst>
                <a:ext uri="{FF2B5EF4-FFF2-40B4-BE49-F238E27FC236}">
                  <a16:creationId xmlns="" xmlns:a16="http://schemas.microsoft.com/office/drawing/2014/main" id="{1B670975-5999-4802-BAFD-4EEC1FCB2924}"/>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0" name="Oval 49">
              <a:extLst>
                <a:ext uri="{FF2B5EF4-FFF2-40B4-BE49-F238E27FC236}">
                  <a16:creationId xmlns="" xmlns:a16="http://schemas.microsoft.com/office/drawing/2014/main" id="{E5B2DD31-BB16-4C15-BA8F-5FB55C4C3198}"/>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2" name="Oval 51">
              <a:extLst>
                <a:ext uri="{FF2B5EF4-FFF2-40B4-BE49-F238E27FC236}">
                  <a16:creationId xmlns="" xmlns:a16="http://schemas.microsoft.com/office/drawing/2014/main" id="{BD5641BB-E848-4F58-ADDF-9501C8F1B9EE}"/>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6" name="Oval 55">
              <a:extLst>
                <a:ext uri="{FF2B5EF4-FFF2-40B4-BE49-F238E27FC236}">
                  <a16:creationId xmlns="" xmlns:a16="http://schemas.microsoft.com/office/drawing/2014/main" id="{29198D15-AE47-482B-9B15-7D02462223D7}"/>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pic>
        <p:nvPicPr>
          <p:cNvPr id="59" name="Picture 58">
            <a:extLst>
              <a:ext uri="{FF2B5EF4-FFF2-40B4-BE49-F238E27FC236}">
                <a16:creationId xmlns="" xmlns:a16="http://schemas.microsoft.com/office/drawing/2014/main" id="{E05D6DC3-85C2-484B-B512-E7011BEAF3BD}"/>
              </a:ext>
            </a:extLst>
          </p:cNvPr>
          <p:cNvPicPr/>
          <p:nvPr/>
        </p:nvPicPr>
        <p:blipFill>
          <a:blip r:embed="rId4" cstate="print"/>
          <a:srcRect/>
          <a:stretch>
            <a:fillRect/>
          </a:stretch>
        </p:blipFill>
        <p:spPr bwMode="auto">
          <a:xfrm>
            <a:off x="722331" y="1604559"/>
            <a:ext cx="3547744" cy="5037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0" name="Picture 59">
            <a:extLst>
              <a:ext uri="{FF2B5EF4-FFF2-40B4-BE49-F238E27FC236}">
                <a16:creationId xmlns="" xmlns:a16="http://schemas.microsoft.com/office/drawing/2014/main" id="{7D7C0581-7F5D-0342-9B40-E3664AE9F6DB}"/>
              </a:ext>
            </a:extLst>
          </p:cNvPr>
          <p:cNvPicPr/>
          <p:nvPr/>
        </p:nvPicPr>
        <p:blipFill>
          <a:blip r:embed="rId5" cstate="print"/>
          <a:srcRect/>
          <a:stretch>
            <a:fillRect/>
          </a:stretch>
        </p:blipFill>
        <p:spPr bwMode="auto">
          <a:xfrm>
            <a:off x="7262615" y="1535548"/>
            <a:ext cx="3537657" cy="5003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337158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2BBA9AD-40FD-F54B-8520-7C4BE0ECE4FD}"/>
              </a:ext>
            </a:extLst>
          </p:cNvPr>
          <p:cNvPicPr>
            <a:picLocks noGrp="1" noChangeAspect="1"/>
          </p:cNvPicPr>
          <p:nvPr>
            <p:ph type="pic" sz="quarter" idx="10"/>
          </p:nvPr>
        </p:nvPicPr>
        <p:blipFill>
          <a:blip r:embed="rId4" cstate="print"/>
          <a:srcRect t="9624" b="9624"/>
          <a:stretch>
            <a:fillRect/>
          </a:stretch>
        </p:blipFill>
        <p:spPr/>
      </p:pic>
      <p:pic>
        <p:nvPicPr>
          <p:cNvPr id="4" name="Picture Placeholder 3">
            <a:extLst>
              <a:ext uri="{FF2B5EF4-FFF2-40B4-BE49-F238E27FC236}">
                <a16:creationId xmlns="" xmlns:a16="http://schemas.microsoft.com/office/drawing/2014/main" id="{E6A9EE9B-0C6B-EB4B-91B5-97F371131D3D}"/>
              </a:ext>
            </a:extLst>
          </p:cNvPr>
          <p:cNvPicPr>
            <a:picLocks noGrp="1" noChangeAspect="1"/>
          </p:cNvPicPr>
          <p:nvPr>
            <p:ph type="pic" sz="quarter" idx="11"/>
          </p:nvPr>
        </p:nvPicPr>
        <p:blipFill>
          <a:blip r:embed="rId5" cstate="print"/>
          <a:srcRect t="8067" b="8067"/>
          <a:stretch>
            <a:fillRect/>
          </a:stretch>
        </p:blipFill>
        <p:spPr/>
      </p:pic>
      <p:sp>
        <p:nvSpPr>
          <p:cNvPr id="37" name="TextBox 36">
            <a:extLst>
              <a:ext uri="{FF2B5EF4-FFF2-40B4-BE49-F238E27FC236}">
                <a16:creationId xmlns="" xmlns:a16="http://schemas.microsoft.com/office/drawing/2014/main" id="{AC5992CB-D3FA-4504-9712-96036B2524E3}"/>
              </a:ext>
            </a:extLst>
          </p:cNvPr>
          <p:cNvSpPr txBox="1"/>
          <p:nvPr/>
        </p:nvSpPr>
        <p:spPr>
          <a:xfrm>
            <a:off x="6261303" y="4981744"/>
            <a:ext cx="5343321" cy="1061829"/>
          </a:xfrm>
          <a:prstGeom prst="rect">
            <a:avLst/>
          </a:prstGeom>
          <a:noFill/>
        </p:spPr>
        <p:txBody>
          <a:bodyPr wrap="square" rtlCol="0">
            <a:spAutoFit/>
          </a:bodyPr>
          <a:lstStyle/>
          <a:p>
            <a:pPr>
              <a:lnSpc>
                <a:spcPct val="150000"/>
              </a:lnSpc>
            </a:pPr>
            <a:r>
              <a:rPr lang="en-US" sz="1400" dirty="0"/>
              <a:t>Handwashing is crucial in reducing risk of Covid-19. </a:t>
            </a:r>
            <a:br>
              <a:rPr lang="en-US" sz="1400" dirty="0"/>
            </a:br>
            <a:r>
              <a:rPr lang="en-US" sz="1400" dirty="0"/>
              <a:t>Please see advice from Sensory Integration about this </a:t>
            </a:r>
            <a:r>
              <a:rPr lang="en-US" sz="1400" dirty="0">
                <a:hlinkClick r:id="rId6">
                  <a:extLst>
                    <a:ext uri="{A12FA001-AC4F-418D-AE19-62706E023703}">
                      <ahyp:hlinkClr xmlns="" xmlns:ahyp="http://schemas.microsoft.com/office/drawing/2018/hyperlinkcolor" val="tx"/>
                    </a:ext>
                  </a:extLst>
                </a:hlinkClick>
              </a:rPr>
              <a:t>https://www.sensoryintegration.org.uk/News/8821506</a:t>
            </a:r>
            <a:r>
              <a:rPr lang="en-US" sz="1400" dirty="0"/>
              <a:t> </a:t>
            </a:r>
          </a:p>
        </p:txBody>
      </p:sp>
      <p:sp>
        <p:nvSpPr>
          <p:cNvPr id="38" name="TextBox 37">
            <a:extLst>
              <a:ext uri="{FF2B5EF4-FFF2-40B4-BE49-F238E27FC236}">
                <a16:creationId xmlns="" xmlns:a16="http://schemas.microsoft.com/office/drawing/2014/main" id="{F4CA4A3B-EAAE-463A-BBDE-D3FA1E5F4DE4}"/>
              </a:ext>
            </a:extLst>
          </p:cNvPr>
          <p:cNvSpPr txBox="1"/>
          <p:nvPr/>
        </p:nvSpPr>
        <p:spPr>
          <a:xfrm>
            <a:off x="6239002" y="4640558"/>
            <a:ext cx="5400270" cy="400110"/>
          </a:xfrm>
          <a:prstGeom prst="rect">
            <a:avLst/>
          </a:prstGeom>
          <a:noFill/>
        </p:spPr>
        <p:txBody>
          <a:bodyPr wrap="square" rtlCol="0">
            <a:spAutoFit/>
          </a:bodyPr>
          <a:lstStyle/>
          <a:p>
            <a:r>
              <a:rPr lang="en-US" sz="2000" b="1" dirty="0">
                <a:solidFill>
                  <a:schemeClr val="accent1"/>
                </a:solidFill>
                <a:latin typeface="+mj-lt"/>
              </a:rPr>
              <a:t>Sensory issues and handwashing</a:t>
            </a:r>
            <a:endParaRPr lang="en-ID" sz="2000" b="1" dirty="0">
              <a:solidFill>
                <a:schemeClr val="accent1"/>
              </a:solidFill>
              <a:latin typeface="+mj-lt"/>
            </a:endParaRPr>
          </a:p>
        </p:txBody>
      </p:sp>
      <p:sp>
        <p:nvSpPr>
          <p:cNvPr id="52" name="TextBox 51">
            <a:extLst>
              <a:ext uri="{FF2B5EF4-FFF2-40B4-BE49-F238E27FC236}">
                <a16:creationId xmlns="" xmlns:a16="http://schemas.microsoft.com/office/drawing/2014/main" id="{6E2FF733-AD57-41BB-A7C9-22E1E0D430EA}"/>
              </a:ext>
            </a:extLst>
          </p:cNvPr>
          <p:cNvSpPr txBox="1"/>
          <p:nvPr/>
        </p:nvSpPr>
        <p:spPr>
          <a:xfrm>
            <a:off x="632336" y="1083706"/>
            <a:ext cx="5343321" cy="738664"/>
          </a:xfrm>
          <a:prstGeom prst="rect">
            <a:avLst/>
          </a:prstGeom>
          <a:noFill/>
        </p:spPr>
        <p:txBody>
          <a:bodyPr wrap="square" rtlCol="0">
            <a:spAutoFit/>
          </a:bodyPr>
          <a:lstStyle/>
          <a:p>
            <a:pPr algn="r">
              <a:lnSpc>
                <a:spcPct val="150000"/>
              </a:lnSpc>
            </a:pPr>
            <a:r>
              <a:rPr lang="en-US" sz="1400" dirty="0" smtClean="0"/>
              <a:t>National Autistic Society has more information on our senses </a:t>
            </a:r>
            <a:endParaRPr lang="en-US" sz="1400" dirty="0"/>
          </a:p>
          <a:p>
            <a:pPr algn="r">
              <a:lnSpc>
                <a:spcPct val="150000"/>
              </a:lnSpc>
            </a:pPr>
            <a:r>
              <a:rPr lang="en-US" sz="1400" dirty="0">
                <a:hlinkClick r:id="rId7">
                  <a:extLst>
                    <a:ext uri="{A12FA001-AC4F-418D-AE19-62706E023703}">
                      <ahyp:hlinkClr xmlns="" xmlns:ahyp="http://schemas.microsoft.com/office/drawing/2018/hyperlinkcolor" val="tx"/>
                    </a:ext>
                  </a:extLst>
                </a:hlinkClick>
              </a:rPr>
              <a:t>https://www.autism.org.uk/about/behaviour/sensory-world.aspx</a:t>
            </a:r>
            <a:r>
              <a:rPr lang="en-US" sz="1400" dirty="0"/>
              <a:t> </a:t>
            </a:r>
          </a:p>
        </p:txBody>
      </p:sp>
      <p:sp>
        <p:nvSpPr>
          <p:cNvPr id="53" name="TextBox 52">
            <a:extLst>
              <a:ext uri="{FF2B5EF4-FFF2-40B4-BE49-F238E27FC236}">
                <a16:creationId xmlns="" xmlns:a16="http://schemas.microsoft.com/office/drawing/2014/main" id="{0723ECFB-7408-475E-ABD9-2A7DFA1382FA}"/>
              </a:ext>
            </a:extLst>
          </p:cNvPr>
          <p:cNvSpPr txBox="1"/>
          <p:nvPr/>
        </p:nvSpPr>
        <p:spPr>
          <a:xfrm>
            <a:off x="793630" y="742520"/>
            <a:ext cx="5182027" cy="400110"/>
          </a:xfrm>
          <a:prstGeom prst="rect">
            <a:avLst/>
          </a:prstGeom>
          <a:noFill/>
        </p:spPr>
        <p:txBody>
          <a:bodyPr wrap="square" rtlCol="0">
            <a:spAutoFit/>
          </a:bodyPr>
          <a:lstStyle/>
          <a:p>
            <a:pPr algn="r"/>
            <a:r>
              <a:rPr lang="en-US" sz="2000" b="1" dirty="0">
                <a:solidFill>
                  <a:schemeClr val="accent4"/>
                </a:solidFill>
                <a:latin typeface="+mj-lt"/>
              </a:rPr>
              <a:t>Something more on Sensory</a:t>
            </a:r>
            <a:endParaRPr lang="en-ID" sz="2000" b="1" dirty="0">
              <a:solidFill>
                <a:schemeClr val="accent4"/>
              </a:solidFill>
              <a:latin typeface="+mj-lt"/>
            </a:endParaRPr>
          </a:p>
        </p:txBody>
      </p:sp>
      <p:sp>
        <p:nvSpPr>
          <p:cNvPr id="59" name="Rectangle: Rounded Corners 58">
            <a:extLst>
              <a:ext uri="{FF2B5EF4-FFF2-40B4-BE49-F238E27FC236}">
                <a16:creationId xmlns="" xmlns:a16="http://schemas.microsoft.com/office/drawing/2014/main" id="{CC3DDD85-10CF-4F80-BF35-A223CA105F4E}"/>
              </a:ext>
            </a:extLst>
          </p:cNvPr>
          <p:cNvSpPr/>
          <p:nvPr/>
        </p:nvSpPr>
        <p:spPr>
          <a:xfrm>
            <a:off x="4482905" y="2358575"/>
            <a:ext cx="3226190" cy="2140852"/>
          </a:xfrm>
          <a:prstGeom prst="roundRect">
            <a:avLst>
              <a:gd name="adj" fmla="val 3121"/>
            </a:avLst>
          </a:prstGeom>
          <a:solidFill>
            <a:schemeClr val="accent1"/>
          </a:solidFill>
          <a:ln>
            <a:noFill/>
          </a:ln>
          <a:effectLst>
            <a:outerShdw blurRad="3937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Text Placeholder 61">
            <a:extLst>
              <a:ext uri="{FF2B5EF4-FFF2-40B4-BE49-F238E27FC236}">
                <a16:creationId xmlns="" xmlns:a16="http://schemas.microsoft.com/office/drawing/2014/main" id="{44A9FD3A-BA83-44F6-B78A-004551F7ED34}"/>
              </a:ext>
            </a:extLst>
          </p:cNvPr>
          <p:cNvSpPr>
            <a:spLocks noGrp="1"/>
          </p:cNvSpPr>
          <p:nvPr>
            <p:ph type="body" sz="quarter" idx="12"/>
          </p:nvPr>
        </p:nvSpPr>
        <p:spPr/>
        <p:txBody>
          <a:bodyPr/>
          <a:lstStyle/>
          <a:p>
            <a:r>
              <a:rPr lang="en-US" sz="3600" dirty="0"/>
              <a:t>Useful Links</a:t>
            </a:r>
          </a:p>
        </p:txBody>
      </p:sp>
      <p:grpSp>
        <p:nvGrpSpPr>
          <p:cNvPr id="60" name="Group 59">
            <a:extLst>
              <a:ext uri="{FF2B5EF4-FFF2-40B4-BE49-F238E27FC236}">
                <a16:creationId xmlns="" xmlns:a16="http://schemas.microsoft.com/office/drawing/2014/main" id="{321ED5B3-5B76-44A4-A3A6-85EC0030F06A}"/>
              </a:ext>
            </a:extLst>
          </p:cNvPr>
          <p:cNvGrpSpPr/>
          <p:nvPr/>
        </p:nvGrpSpPr>
        <p:grpSpPr>
          <a:xfrm rot="5952860">
            <a:off x="558973" y="-324168"/>
            <a:ext cx="1134893" cy="2098185"/>
            <a:chOff x="9370729" y="457200"/>
            <a:chExt cx="1770705" cy="2984667"/>
          </a:xfrm>
        </p:grpSpPr>
        <p:sp>
          <p:nvSpPr>
            <p:cNvPr id="61" name="Oval 60">
              <a:extLst>
                <a:ext uri="{FF2B5EF4-FFF2-40B4-BE49-F238E27FC236}">
                  <a16:creationId xmlns="" xmlns:a16="http://schemas.microsoft.com/office/drawing/2014/main" id="{64566118-D384-4E5D-B825-FF3A27C75D8E}"/>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3" name="Oval 62">
              <a:extLst>
                <a:ext uri="{FF2B5EF4-FFF2-40B4-BE49-F238E27FC236}">
                  <a16:creationId xmlns="" xmlns:a16="http://schemas.microsoft.com/office/drawing/2014/main" id="{DF69B937-9207-471E-8EF6-F16081F47F34}"/>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5" name="Oval 64">
              <a:extLst>
                <a:ext uri="{FF2B5EF4-FFF2-40B4-BE49-F238E27FC236}">
                  <a16:creationId xmlns="" xmlns:a16="http://schemas.microsoft.com/office/drawing/2014/main" id="{F3170E4E-9E02-4DC5-9811-BCE2CF7A8EEB}"/>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7" name="Oval 66">
              <a:extLst>
                <a:ext uri="{FF2B5EF4-FFF2-40B4-BE49-F238E27FC236}">
                  <a16:creationId xmlns="" xmlns:a16="http://schemas.microsoft.com/office/drawing/2014/main" id="{74C40690-7CA5-42C5-BEF4-8A70F6463F3B}"/>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2"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42830034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p:nvPr/>
        </p:nvPicPr>
        <p:blipFill rotWithShape="1">
          <a:blip r:embed="rId4" cstate="print"/>
          <a:srcRect l="5365" r="9574" b="12458"/>
          <a:stretch/>
        </p:blipFill>
        <p:spPr>
          <a:xfrm>
            <a:off x="378940" y="2891481"/>
            <a:ext cx="7236423" cy="3826423"/>
          </a:xfrm>
          <a:prstGeom prst="rect">
            <a:avLst/>
          </a:prstGeom>
        </p:spPr>
      </p:pic>
      <p:sp>
        <p:nvSpPr>
          <p:cNvPr id="46084" name="Rectangle 4"/>
          <p:cNvSpPr>
            <a:spLocks noChangeArrowheads="1"/>
          </p:cNvSpPr>
          <p:nvPr/>
        </p:nvSpPr>
        <p:spPr bwMode="auto">
          <a:xfrm>
            <a:off x="436847" y="1468109"/>
            <a:ext cx="7323195" cy="5191473"/>
          </a:xfrm>
          <a:prstGeom prst="roundRect">
            <a:avLst>
              <a:gd name="adj" fmla="val 6752"/>
            </a:avLst>
          </a:prstGeom>
          <a:noFill/>
          <a:ln w="28575">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200" dirty="0">
                <a:solidFill>
                  <a:schemeClr val="tx1"/>
                </a:solidFill>
              </a:rPr>
              <a:t>At this time of unprecedented change the person you support may appear to behave in an unusual manner particularly individuals with Autism. There is usually a reason for this behaviour, it can be due to the individual being unable to understand the situation e.g. why a routine has changed; or ways of coping. Knowing what causes behavioural difficulties can help you to think of and devise ways of dealing with the behaviour</a:t>
            </a:r>
          </a:p>
          <a:p>
            <a:pPr marL="0" marR="0" lvl="0" indent="0" algn="l" defTabSz="914400" rtl="0" eaLnBrk="1" fontAlgn="base" latinLnBrk="0" hangingPunct="1">
              <a:lnSpc>
                <a:spcPct val="100000"/>
              </a:lnSpc>
              <a:spcBef>
                <a:spcPct val="0"/>
              </a:spcBef>
              <a:spcAft>
                <a:spcPct val="0"/>
              </a:spcAft>
              <a:buClrTx/>
              <a:buSzTx/>
              <a:buFontTx/>
              <a:buNone/>
              <a:tabLst/>
            </a:pPr>
            <a:endParaRPr lang="en-GB" sz="1200" dirty="0">
              <a:solidFill>
                <a:schemeClr val="tx1"/>
              </a:solidFill>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200" dirty="0">
                <a:solidFill>
                  <a:schemeClr val="tx1"/>
                </a:solidFill>
              </a:rPr>
              <a:t>It may be helpful to use the iceberg analogy (below) when assessing the situation </a:t>
            </a:r>
          </a:p>
        </p:txBody>
      </p:sp>
      <p:sp>
        <p:nvSpPr>
          <p:cNvPr id="26" name="Text Placeholder 25">
            <a:extLst>
              <a:ext uri="{FF2B5EF4-FFF2-40B4-BE49-F238E27FC236}">
                <a16:creationId xmlns="" xmlns:a16="http://schemas.microsoft.com/office/drawing/2014/main" id="{A6F5EC02-38F3-4F7C-B451-954B3F648C8D}"/>
              </a:ext>
            </a:extLst>
          </p:cNvPr>
          <p:cNvSpPr>
            <a:spLocks noGrp="1"/>
          </p:cNvSpPr>
          <p:nvPr>
            <p:ph type="body" sz="quarter" idx="11"/>
          </p:nvPr>
        </p:nvSpPr>
        <p:spPr>
          <a:xfrm>
            <a:off x="472334" y="260860"/>
            <a:ext cx="8115300" cy="830263"/>
          </a:xfrm>
        </p:spPr>
        <p:txBody>
          <a:bodyPr/>
          <a:lstStyle/>
          <a:p>
            <a:pPr algn="l"/>
            <a:r>
              <a:rPr lang="en-US" dirty="0"/>
              <a:t>Managing </a:t>
            </a:r>
            <a:r>
              <a:rPr lang="en-GB" dirty="0"/>
              <a:t>Behaviour</a:t>
            </a:r>
          </a:p>
        </p:txBody>
      </p:sp>
      <p:grpSp>
        <p:nvGrpSpPr>
          <p:cNvPr id="3" name="Group 74">
            <a:extLst>
              <a:ext uri="{FF2B5EF4-FFF2-40B4-BE49-F238E27FC236}">
                <a16:creationId xmlns="" xmlns:a16="http://schemas.microsoft.com/office/drawing/2014/main" id="{C3A70BA4-01E5-4881-A30A-53E65F66DE71}"/>
              </a:ext>
            </a:extLst>
          </p:cNvPr>
          <p:cNvGrpSpPr/>
          <p:nvPr/>
        </p:nvGrpSpPr>
        <p:grpSpPr>
          <a:xfrm>
            <a:off x="10965392" y="37070"/>
            <a:ext cx="1149615" cy="1707726"/>
            <a:chOff x="9370729" y="457200"/>
            <a:chExt cx="1770705" cy="2984667"/>
          </a:xfrm>
        </p:grpSpPr>
        <p:sp>
          <p:nvSpPr>
            <p:cNvPr id="76" name="Oval 75">
              <a:extLst>
                <a:ext uri="{FF2B5EF4-FFF2-40B4-BE49-F238E27FC236}">
                  <a16:creationId xmlns="" xmlns:a16="http://schemas.microsoft.com/office/drawing/2014/main" id="{12022FFB-2515-437B-A2EB-C57775B8A071}"/>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7" name="Oval 76">
              <a:extLst>
                <a:ext uri="{FF2B5EF4-FFF2-40B4-BE49-F238E27FC236}">
                  <a16:creationId xmlns="" xmlns:a16="http://schemas.microsoft.com/office/drawing/2014/main" id="{049496C0-C794-4031-BAB0-3D26350ECFB6}"/>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8" name="Oval 77">
              <a:extLst>
                <a:ext uri="{FF2B5EF4-FFF2-40B4-BE49-F238E27FC236}">
                  <a16:creationId xmlns="" xmlns:a16="http://schemas.microsoft.com/office/drawing/2014/main" id="{EBBD6A8B-CD66-4E38-83AE-788FFE27B39E}"/>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9" name="Oval 78">
              <a:extLst>
                <a:ext uri="{FF2B5EF4-FFF2-40B4-BE49-F238E27FC236}">
                  <a16:creationId xmlns="" xmlns:a16="http://schemas.microsoft.com/office/drawing/2014/main" id="{E391ED04-44A1-48A1-A442-7ADCFAEB91E4}"/>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grpSp>
        <p:nvGrpSpPr>
          <p:cNvPr id="4" name="Group 4">
            <a:extLst>
              <a:ext uri="{FF2B5EF4-FFF2-40B4-BE49-F238E27FC236}">
                <a16:creationId xmlns="" xmlns:a16="http://schemas.microsoft.com/office/drawing/2014/main" id="{2AC31397-E079-4C4C-BFC3-BBBF28763D57}"/>
              </a:ext>
            </a:extLst>
          </p:cNvPr>
          <p:cNvGrpSpPr/>
          <p:nvPr/>
        </p:nvGrpSpPr>
        <p:grpSpPr>
          <a:xfrm>
            <a:off x="7931117" y="1463513"/>
            <a:ext cx="3486923" cy="5191473"/>
            <a:chOff x="7794409" y="1861557"/>
            <a:chExt cx="3486923" cy="4876673"/>
          </a:xfrm>
        </p:grpSpPr>
        <p:sp>
          <p:nvSpPr>
            <p:cNvPr id="42" name="Rectangle 41">
              <a:extLst>
                <a:ext uri="{FF2B5EF4-FFF2-40B4-BE49-F238E27FC236}">
                  <a16:creationId xmlns="" xmlns:a16="http://schemas.microsoft.com/office/drawing/2014/main" id="{457AD66A-4217-471C-AE7E-4503CE2D0542}"/>
                </a:ext>
              </a:extLst>
            </p:cNvPr>
            <p:cNvSpPr/>
            <p:nvPr/>
          </p:nvSpPr>
          <p:spPr>
            <a:xfrm>
              <a:off x="7794409" y="1861557"/>
              <a:ext cx="3163640" cy="4876673"/>
            </a:xfrm>
            <a:prstGeom prst="rect">
              <a:avLst/>
            </a:prstGeom>
            <a:solidFill>
              <a:schemeClr val="accent4"/>
            </a:solidFill>
            <a:ln>
              <a:noFill/>
            </a:ln>
            <a:effectLst>
              <a:outerShdw blurRad="381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81" name="TextBox 80">
              <a:extLst>
                <a:ext uri="{FF2B5EF4-FFF2-40B4-BE49-F238E27FC236}">
                  <a16:creationId xmlns="" xmlns:a16="http://schemas.microsoft.com/office/drawing/2014/main" id="{6F2EEB50-CC15-CB46-8488-833CFB763C30}"/>
                </a:ext>
              </a:extLst>
            </p:cNvPr>
            <p:cNvSpPr txBox="1"/>
            <p:nvPr/>
          </p:nvSpPr>
          <p:spPr>
            <a:xfrm>
              <a:off x="8064969" y="2733843"/>
              <a:ext cx="3216363" cy="314894"/>
            </a:xfrm>
            <a:prstGeom prst="rect">
              <a:avLst/>
            </a:prstGeom>
            <a:noFill/>
          </p:spPr>
          <p:txBody>
            <a:bodyPr wrap="square" rtlCol="0">
              <a:spAutoFit/>
            </a:bodyPr>
            <a:lstStyle/>
            <a:p>
              <a:pPr marL="171450" indent="-171450">
                <a:lnSpc>
                  <a:spcPct val="150000"/>
                </a:lnSpc>
                <a:buFont typeface="Wingdings" pitchFamily="2" charset="2"/>
                <a:buChar char="q"/>
              </a:pPr>
              <a:endParaRPr lang="en-US" sz="1100" i="1" dirty="0">
                <a:solidFill>
                  <a:schemeClr val="bg2"/>
                </a:solidFill>
              </a:endParaRPr>
            </a:p>
          </p:txBody>
        </p:sp>
        <p:sp>
          <p:nvSpPr>
            <p:cNvPr id="82" name="TextBox 81">
              <a:extLst>
                <a:ext uri="{FF2B5EF4-FFF2-40B4-BE49-F238E27FC236}">
                  <a16:creationId xmlns="" xmlns:a16="http://schemas.microsoft.com/office/drawing/2014/main" id="{33142A92-4D46-1D45-BE68-CDAA2D804C8F}"/>
                </a:ext>
              </a:extLst>
            </p:cNvPr>
            <p:cNvSpPr txBox="1"/>
            <p:nvPr/>
          </p:nvSpPr>
          <p:spPr>
            <a:xfrm>
              <a:off x="7794409" y="2011438"/>
              <a:ext cx="3163640" cy="375848"/>
            </a:xfrm>
            <a:prstGeom prst="rect">
              <a:avLst/>
            </a:prstGeom>
            <a:noFill/>
          </p:spPr>
          <p:txBody>
            <a:bodyPr wrap="square" rtlCol="0">
              <a:spAutoFit/>
            </a:bodyPr>
            <a:lstStyle/>
            <a:p>
              <a:pPr algn="ctr"/>
              <a:r>
                <a:rPr lang="en-US" sz="2000" b="1" dirty="0">
                  <a:solidFill>
                    <a:schemeClr val="bg2"/>
                  </a:solidFill>
                  <a:latin typeface="+mj-lt"/>
                </a:rPr>
                <a:t>USEFUL LINKS</a:t>
              </a:r>
            </a:p>
          </p:txBody>
        </p:sp>
      </p:grpSp>
      <p:sp>
        <p:nvSpPr>
          <p:cNvPr id="46082" name="Rectangle 2"/>
          <p:cNvSpPr>
            <a:spLocks noChangeArrowheads="1"/>
          </p:cNvSpPr>
          <p:nvPr/>
        </p:nvSpPr>
        <p:spPr bwMode="auto">
          <a:xfrm>
            <a:off x="7615364" y="2564308"/>
            <a:ext cx="288985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en-GB" sz="1400" b="1" dirty="0">
                <a:solidFill>
                  <a:schemeClr val="bg1"/>
                </a:solidFill>
                <a:cs typeface="Arial" pitchFamily="34" charset="0"/>
              </a:rPr>
              <a:t>National Autistic Society </a:t>
            </a:r>
            <a:r>
              <a:rPr kumimoji="0" lang="en-GB" sz="1400" i="0" u="sng" strike="noStrike" cap="none" normalizeH="0" baseline="0" dirty="0">
                <a:ln>
                  <a:noFill/>
                </a:ln>
                <a:solidFill>
                  <a:schemeClr val="bg1"/>
                </a:solidFill>
                <a:effectLst/>
                <a:ea typeface="Times New Roman" pitchFamily="18" charset="0"/>
                <a:cs typeface="Arial" pitchFamily="34" charset="0"/>
                <a:hlinkClick r:id="rId5">
                  <a:extLst>
                    <a:ext uri="{A12FA001-AC4F-418D-AE19-62706E023703}">
                      <ahyp:hlinkClr xmlns="" xmlns:ahyp="http://schemas.microsoft.com/office/drawing/2018/hyperlinkcolor" val="tx"/>
                    </a:ext>
                  </a:extLst>
                </a:hlinkClick>
              </a:rPr>
              <a:t>https://www.autism.org.uk/about/behaviour/challenging-behaviour.aspx</a:t>
            </a:r>
            <a:endParaRPr kumimoji="0" lang="en-GB" sz="1400" i="0" u="none" strike="noStrike" cap="none" normalizeH="0" baseline="0" dirty="0">
              <a:ln>
                <a:noFill/>
              </a:ln>
              <a:solidFill>
                <a:schemeClr val="bg1"/>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1400" b="0" i="0" u="none" strike="noStrike" cap="none" normalizeH="0" baseline="0" dirty="0">
              <a:ln>
                <a:noFill/>
              </a:ln>
              <a:solidFill>
                <a:schemeClr val="bg1"/>
              </a:solidFill>
              <a:effectLst/>
              <a:ea typeface="Times New Roman"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400" b="1" dirty="0">
                <a:solidFill>
                  <a:schemeClr val="bg1"/>
                </a:solidFill>
                <a:ea typeface="Times New Roman" pitchFamily="18" charset="0"/>
                <a:cs typeface="Arial" pitchFamily="34" charset="0"/>
              </a:rPr>
              <a:t>P</a:t>
            </a:r>
            <a:r>
              <a:rPr kumimoji="0" lang="en-GB" sz="1400" b="1" i="0" u="none" strike="noStrike" cap="none" normalizeH="0" baseline="0" dirty="0">
                <a:ln>
                  <a:noFill/>
                </a:ln>
                <a:solidFill>
                  <a:schemeClr val="bg1"/>
                </a:solidFill>
                <a:effectLst/>
                <a:ea typeface="Times New Roman" pitchFamily="18" charset="0"/>
                <a:cs typeface="Arial" pitchFamily="34" charset="0"/>
              </a:rPr>
              <a:t>erson plan for change </a:t>
            </a:r>
            <a:r>
              <a:rPr kumimoji="0" lang="en-GB" sz="1400" i="0" u="none" strike="noStrike" cap="none" normalizeH="0" baseline="0" dirty="0">
                <a:ln>
                  <a:noFill/>
                </a:ln>
                <a:solidFill>
                  <a:schemeClr val="bg1"/>
                </a:solidFill>
                <a:effectLst/>
                <a:ea typeface="Times New Roman" pitchFamily="18" charset="0"/>
                <a:cs typeface="Arial" pitchFamily="34" charset="0"/>
                <a:hlinkClick r:id="rId6">
                  <a:extLst>
                    <a:ext uri="{A12FA001-AC4F-418D-AE19-62706E023703}">
                      <ahyp:hlinkClr xmlns="" xmlns:ahyp="http://schemas.microsoft.com/office/drawing/2018/hyperlinkcolor" val="tx"/>
                    </a:ext>
                  </a:extLst>
                </a:hlinkClick>
              </a:rPr>
              <a:t>https://www.autism.org.uk/about/behaviour/preparing-for-change.aspx</a:t>
            </a:r>
            <a:endParaRPr kumimoji="0" lang="en-GB" sz="1400" i="0" u="none" strike="noStrike" cap="none" normalizeH="0" baseline="0" dirty="0">
              <a:ln>
                <a:noFill/>
              </a:ln>
              <a:solidFill>
                <a:schemeClr val="bg1"/>
              </a:solidFill>
              <a:effectLst/>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sz="1400" b="0" i="0" u="none" strike="noStrike" cap="none" normalizeH="0" baseline="0" dirty="0">
              <a:ln>
                <a:noFill/>
              </a:ln>
              <a:solidFill>
                <a:schemeClr val="bg1"/>
              </a:solidFill>
              <a:effectLst/>
              <a:ea typeface="Times New Roman"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400" b="1" dirty="0">
                <a:solidFill>
                  <a:schemeClr val="bg1"/>
                </a:solidFill>
                <a:ea typeface="Times New Roman" pitchFamily="18" charset="0"/>
                <a:cs typeface="Arial" pitchFamily="34" charset="0"/>
              </a:rPr>
              <a:t>P</a:t>
            </a:r>
            <a:r>
              <a:rPr kumimoji="0" lang="en-GB" sz="1400" b="1" i="0" u="none" strike="noStrike" cap="none" normalizeH="0" baseline="0" dirty="0">
                <a:ln>
                  <a:noFill/>
                </a:ln>
                <a:solidFill>
                  <a:schemeClr val="bg1"/>
                </a:solidFill>
                <a:effectLst/>
                <a:ea typeface="Times New Roman" pitchFamily="18" charset="0"/>
                <a:cs typeface="Arial" pitchFamily="34" charset="0"/>
              </a:rPr>
              <a:t>ositive behaviour support principles for practice for COVID-19 </a:t>
            </a:r>
            <a:r>
              <a:rPr kumimoji="0" lang="en-GB" sz="1400" i="0" u="none" strike="noStrike" cap="none" normalizeH="0" baseline="0" dirty="0">
                <a:ln>
                  <a:noFill/>
                </a:ln>
                <a:solidFill>
                  <a:schemeClr val="bg1"/>
                </a:solidFill>
                <a:effectLst/>
                <a:ea typeface="Times New Roman" pitchFamily="18" charset="0"/>
                <a:cs typeface="Arial" pitchFamily="34" charset="0"/>
                <a:hlinkClick r:id="rId7">
                  <a:extLst>
                    <a:ext uri="{A12FA001-AC4F-418D-AE19-62706E023703}">
                      <ahyp:hlinkClr xmlns="" xmlns:ahyp="http://schemas.microsoft.com/office/drawing/2018/hyperlinkcolor" val="tx"/>
                    </a:ext>
                  </a:extLst>
                </a:hlinkClick>
              </a:rPr>
              <a:t>https://www.bild.org.uk/wp-content/uploads/2020/04/PBS_principles__for_practice_COVID-19_Final_draft-00000002.pdf</a:t>
            </a:r>
            <a:endParaRPr kumimoji="0" lang="en-GB" sz="1400" i="0" u="none" strike="noStrike" cap="none" normalizeH="0" baseline="0" dirty="0">
              <a:ln>
                <a:noFill/>
              </a:ln>
              <a:solidFill>
                <a:schemeClr val="bg1"/>
              </a:solidFill>
              <a:effectLst/>
              <a:cs typeface="Arial" pitchFamily="34" charset="0"/>
            </a:endParaRPr>
          </a:p>
        </p:txBody>
      </p:sp>
      <p:sp>
        <p:nvSpPr>
          <p:cNvPr id="46085" name="Rectangle 5"/>
          <p:cNvSpPr>
            <a:spLocks noChangeArrowheads="1"/>
          </p:cNvSpPr>
          <p:nvPr/>
        </p:nvSpPr>
        <p:spPr bwMode="auto">
          <a:xfrm>
            <a:off x="0" y="4572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38054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32">
            <a:extLst>
              <a:ext uri="{FF2B5EF4-FFF2-40B4-BE49-F238E27FC236}">
                <a16:creationId xmlns="" xmlns:a16="http://schemas.microsoft.com/office/drawing/2014/main" id="{5BDD1946-9314-2540-9732-D18E76BD72D3}"/>
              </a:ext>
            </a:extLst>
          </p:cNvPr>
          <p:cNvSpPr/>
          <p:nvPr/>
        </p:nvSpPr>
        <p:spPr>
          <a:xfrm>
            <a:off x="6151413" y="3793942"/>
            <a:ext cx="5262115" cy="2369880"/>
          </a:xfrm>
          <a:prstGeom prst="roundRect">
            <a:avLst>
              <a:gd name="adj" fmla="val 14769"/>
            </a:avLst>
          </a:prstGeom>
          <a:solidFill>
            <a:schemeClr val="accent3"/>
          </a:solidFill>
          <a:ln/>
        </p:spPr>
        <p:style>
          <a:lnRef idx="1">
            <a:schemeClr val="accent3"/>
          </a:lnRef>
          <a:fillRef idx="2">
            <a:schemeClr val="accent3"/>
          </a:fillRef>
          <a:effectRef idx="1">
            <a:schemeClr val="accent3"/>
          </a:effectRef>
          <a:fontRef idx="minor">
            <a:schemeClr val="dk1"/>
          </a:fontRef>
        </p:style>
        <p:txBody>
          <a:bodyPr rtlCol="0" anchor="t" anchorCtr="0"/>
          <a:lstStyle/>
          <a:p>
            <a:pPr lvl="0" eaLnBrk="0" fontAlgn="base" hangingPunct="0">
              <a:spcBef>
                <a:spcPct val="0"/>
              </a:spcBef>
              <a:spcAft>
                <a:spcPct val="0"/>
              </a:spcAft>
            </a:pPr>
            <a:endParaRPr lang="en-GB" sz="1400" dirty="0" smtClean="0">
              <a:solidFill>
                <a:schemeClr val="bg1"/>
              </a:solidFill>
              <a:cs typeface="Arial" pitchFamily="34" charset="0"/>
            </a:endParaRPr>
          </a:p>
          <a:p>
            <a:pPr lvl="0" eaLnBrk="0" fontAlgn="base" hangingPunct="0">
              <a:spcBef>
                <a:spcPct val="0"/>
              </a:spcBef>
              <a:spcAft>
                <a:spcPct val="0"/>
              </a:spcAft>
            </a:pPr>
            <a:endParaRPr lang="en-GB" sz="1400" dirty="0" smtClean="0">
              <a:solidFill>
                <a:schemeClr val="bg1"/>
              </a:solidFill>
              <a:cs typeface="Arial" pitchFamily="34" charset="0"/>
            </a:endParaRPr>
          </a:p>
          <a:p>
            <a:pPr lvl="0" eaLnBrk="0" fontAlgn="base" hangingPunct="0">
              <a:spcBef>
                <a:spcPct val="0"/>
              </a:spcBef>
              <a:spcAft>
                <a:spcPct val="0"/>
              </a:spcAft>
            </a:pPr>
            <a:endParaRPr lang="en-GB" sz="1400" dirty="0" smtClean="0">
              <a:solidFill>
                <a:schemeClr val="bg1"/>
              </a:solidFill>
              <a:cs typeface="Arial" pitchFamily="34" charset="0"/>
            </a:endParaRPr>
          </a:p>
          <a:p>
            <a:pPr lvl="0" eaLnBrk="0" fontAlgn="base" hangingPunct="0">
              <a:spcBef>
                <a:spcPct val="0"/>
              </a:spcBef>
              <a:spcAft>
                <a:spcPct val="0"/>
              </a:spcAft>
            </a:pPr>
            <a:r>
              <a:rPr lang="en-GB" sz="2000" dirty="0" smtClean="0">
                <a:solidFill>
                  <a:schemeClr val="bg1"/>
                </a:solidFill>
                <a:cs typeface="Arial" pitchFamily="34" charset="0"/>
              </a:rPr>
              <a:t>Activities for wheelchair users</a:t>
            </a:r>
          </a:p>
          <a:p>
            <a:pPr lvl="0" eaLnBrk="0" fontAlgn="base" hangingPunct="0">
              <a:spcBef>
                <a:spcPct val="0"/>
              </a:spcBef>
              <a:spcAft>
                <a:spcPct val="0"/>
              </a:spcAft>
            </a:pPr>
            <a:endParaRPr lang="en-GB" sz="1400" dirty="0" smtClean="0">
              <a:solidFill>
                <a:schemeClr val="bg1"/>
              </a:solidFill>
              <a:cs typeface="Arial" pitchFamily="34" charset="0"/>
            </a:endParaRPr>
          </a:p>
          <a:p>
            <a:pPr lvl="0" eaLnBrk="0" fontAlgn="base" hangingPunct="0">
              <a:spcBef>
                <a:spcPct val="0"/>
              </a:spcBef>
              <a:spcAft>
                <a:spcPct val="0"/>
              </a:spcAft>
            </a:pPr>
            <a:r>
              <a:rPr lang="en-GB" sz="1400" dirty="0" smtClean="0">
                <a:solidFill>
                  <a:schemeClr val="bg1"/>
                </a:solidFill>
                <a:cs typeface="Arial" pitchFamily="34" charset="0"/>
              </a:rPr>
              <a:t>https://www.specialneeds.com/activities/mobility-limitation/activities-kids-exercises-children-wheelchairs</a:t>
            </a:r>
            <a:endParaRPr lang="en-GB" sz="1400" dirty="0">
              <a:solidFill>
                <a:schemeClr val="bg1"/>
              </a:solidFill>
              <a:cs typeface="Arial" pitchFamily="34" charset="0"/>
            </a:endParaRPr>
          </a:p>
        </p:txBody>
      </p:sp>
      <p:sp>
        <p:nvSpPr>
          <p:cNvPr id="14" name="Rectangle: Rounded Corners 32">
            <a:extLst>
              <a:ext uri="{FF2B5EF4-FFF2-40B4-BE49-F238E27FC236}">
                <a16:creationId xmlns="" xmlns:a16="http://schemas.microsoft.com/office/drawing/2014/main" id="{AC7411DE-DE01-2446-8467-8C51A514B322}"/>
              </a:ext>
            </a:extLst>
          </p:cNvPr>
          <p:cNvSpPr/>
          <p:nvPr/>
        </p:nvSpPr>
        <p:spPr>
          <a:xfrm>
            <a:off x="337209" y="1362974"/>
            <a:ext cx="5262115" cy="4835357"/>
          </a:xfrm>
          <a:prstGeom prst="roundRect">
            <a:avLst>
              <a:gd name="adj" fmla="val 14769"/>
            </a:avLst>
          </a:prstGeom>
          <a:solidFill>
            <a:schemeClr val="accent4"/>
          </a:solidFill>
          <a:ln>
            <a:noFill/>
          </a:ln>
          <a:effectLst>
            <a:outerShdw blurRad="3937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eaLnBrk="0" fontAlgn="base" hangingPunct="0">
              <a:spcBef>
                <a:spcPct val="0"/>
              </a:spcBef>
              <a:spcAft>
                <a:spcPct val="0"/>
              </a:spcAft>
            </a:pPr>
            <a:endParaRPr lang="en-GB" sz="1400" dirty="0" smtClean="0">
              <a:solidFill>
                <a:schemeClr val="bg1"/>
              </a:solidFill>
              <a:cs typeface="Arial" pitchFamily="34" charset="0"/>
            </a:endParaRPr>
          </a:p>
          <a:p>
            <a:pPr lvl="0" eaLnBrk="0" fontAlgn="base" hangingPunct="0">
              <a:spcBef>
                <a:spcPct val="0"/>
              </a:spcBef>
              <a:spcAft>
                <a:spcPct val="0"/>
              </a:spcAft>
            </a:pPr>
            <a:r>
              <a:rPr lang="en-GB" sz="1400" dirty="0" smtClean="0">
                <a:solidFill>
                  <a:schemeClr val="bg1"/>
                </a:solidFill>
                <a:cs typeface="Arial" pitchFamily="34" charset="0"/>
              </a:rPr>
              <a:t>Keeping active where possible , aiming to change position as frequently as you can. </a:t>
            </a:r>
          </a:p>
          <a:p>
            <a:pPr lvl="0" eaLnBrk="0" fontAlgn="base" hangingPunct="0">
              <a:spcBef>
                <a:spcPct val="0"/>
              </a:spcBef>
              <a:spcAft>
                <a:spcPct val="0"/>
              </a:spcAft>
            </a:pPr>
            <a:endParaRPr lang="en-GB" sz="1400" dirty="0" smtClean="0">
              <a:solidFill>
                <a:schemeClr val="bg1"/>
              </a:solidFill>
              <a:cs typeface="Arial" pitchFamily="34" charset="0"/>
            </a:endParaRPr>
          </a:p>
          <a:p>
            <a:pPr lvl="0" eaLnBrk="0" fontAlgn="base" hangingPunct="0">
              <a:spcBef>
                <a:spcPct val="0"/>
              </a:spcBef>
              <a:spcAft>
                <a:spcPct val="0"/>
              </a:spcAft>
            </a:pPr>
            <a:r>
              <a:rPr lang="en-GB" sz="1400" dirty="0" smtClean="0">
                <a:solidFill>
                  <a:schemeClr val="bg1"/>
                </a:solidFill>
                <a:cs typeface="Arial" pitchFamily="34" charset="0"/>
              </a:rPr>
              <a:t>Positions include</a:t>
            </a:r>
          </a:p>
          <a:p>
            <a:pPr lvl="0" eaLnBrk="0" fontAlgn="base" hangingPunct="0">
              <a:spcBef>
                <a:spcPct val="0"/>
              </a:spcBef>
              <a:spcAft>
                <a:spcPct val="0"/>
              </a:spcAft>
              <a:buFont typeface="Arial" pitchFamily="34" charset="0"/>
              <a:buChar char="•"/>
            </a:pPr>
            <a:r>
              <a:rPr lang="en-GB" sz="1400" dirty="0" smtClean="0">
                <a:solidFill>
                  <a:schemeClr val="bg1"/>
                </a:solidFill>
                <a:cs typeface="Arial" pitchFamily="34" charset="0"/>
              </a:rPr>
              <a:t>Rolling</a:t>
            </a:r>
          </a:p>
          <a:p>
            <a:pPr lvl="0" eaLnBrk="0" fontAlgn="base" hangingPunct="0">
              <a:spcBef>
                <a:spcPct val="0"/>
              </a:spcBef>
              <a:spcAft>
                <a:spcPct val="0"/>
              </a:spcAft>
              <a:buFont typeface="Arial" pitchFamily="34" charset="0"/>
              <a:buChar char="•"/>
            </a:pPr>
            <a:r>
              <a:rPr lang="en-GB" sz="1400" dirty="0" smtClean="0">
                <a:solidFill>
                  <a:schemeClr val="bg1"/>
                </a:solidFill>
                <a:cs typeface="Arial" pitchFamily="34" charset="0"/>
              </a:rPr>
              <a:t>Side-lying</a:t>
            </a:r>
          </a:p>
          <a:p>
            <a:pPr lvl="0" eaLnBrk="0" fontAlgn="base" hangingPunct="0">
              <a:spcBef>
                <a:spcPct val="0"/>
              </a:spcBef>
              <a:spcAft>
                <a:spcPct val="0"/>
              </a:spcAft>
              <a:buFont typeface="Arial" pitchFamily="34" charset="0"/>
              <a:buChar char="•"/>
            </a:pPr>
            <a:r>
              <a:rPr lang="en-GB" sz="1400" dirty="0" smtClean="0">
                <a:solidFill>
                  <a:schemeClr val="bg1"/>
                </a:solidFill>
                <a:cs typeface="Arial" pitchFamily="34" charset="0"/>
              </a:rPr>
              <a:t>Sitting</a:t>
            </a:r>
          </a:p>
          <a:p>
            <a:pPr lvl="0" eaLnBrk="0" fontAlgn="base" hangingPunct="0">
              <a:spcBef>
                <a:spcPct val="0"/>
              </a:spcBef>
              <a:spcAft>
                <a:spcPct val="0"/>
              </a:spcAft>
              <a:buFont typeface="Arial" pitchFamily="34" charset="0"/>
              <a:buChar char="•"/>
            </a:pPr>
            <a:r>
              <a:rPr lang="en-GB" sz="1400" dirty="0" smtClean="0">
                <a:solidFill>
                  <a:schemeClr val="bg1"/>
                </a:solidFill>
                <a:cs typeface="Arial" pitchFamily="34" charset="0"/>
              </a:rPr>
              <a:t>Using a standing frame</a:t>
            </a:r>
          </a:p>
          <a:p>
            <a:pPr lvl="0" eaLnBrk="0" fontAlgn="base" hangingPunct="0">
              <a:spcBef>
                <a:spcPct val="0"/>
              </a:spcBef>
              <a:spcAft>
                <a:spcPct val="0"/>
              </a:spcAft>
              <a:buFont typeface="Arial" pitchFamily="34" charset="0"/>
              <a:buChar char="•"/>
            </a:pPr>
            <a:r>
              <a:rPr lang="en-GB" sz="1400" dirty="0" smtClean="0">
                <a:solidFill>
                  <a:schemeClr val="bg1"/>
                </a:solidFill>
                <a:cs typeface="Arial" pitchFamily="34" charset="0"/>
              </a:rPr>
              <a:t>Moving in your chair</a:t>
            </a:r>
          </a:p>
          <a:p>
            <a:pPr lvl="0" eaLnBrk="0" fontAlgn="base" hangingPunct="0">
              <a:spcBef>
                <a:spcPct val="0"/>
              </a:spcBef>
              <a:spcAft>
                <a:spcPct val="0"/>
              </a:spcAft>
            </a:pPr>
            <a:endParaRPr lang="en-GB" sz="1400" dirty="0" smtClean="0">
              <a:solidFill>
                <a:schemeClr val="bg1"/>
              </a:solidFill>
              <a:cs typeface="Arial" pitchFamily="34" charset="0"/>
            </a:endParaRPr>
          </a:p>
          <a:p>
            <a:pPr lvl="0" eaLnBrk="0" fontAlgn="base" hangingPunct="0">
              <a:spcBef>
                <a:spcPct val="0"/>
              </a:spcBef>
              <a:spcAft>
                <a:spcPct val="0"/>
              </a:spcAft>
            </a:pPr>
            <a:endParaRPr lang="en-GB" sz="1400" dirty="0" smtClean="0">
              <a:solidFill>
                <a:schemeClr val="bg1"/>
              </a:solidFill>
              <a:cs typeface="Arial" pitchFamily="34" charset="0"/>
            </a:endParaRPr>
          </a:p>
          <a:p>
            <a:pPr lvl="0" eaLnBrk="0" fontAlgn="base" hangingPunct="0">
              <a:spcBef>
                <a:spcPct val="0"/>
              </a:spcBef>
              <a:spcAft>
                <a:spcPct val="0"/>
              </a:spcAft>
              <a:buFontTx/>
              <a:buChar char="-"/>
            </a:pPr>
            <a:r>
              <a:rPr lang="en-GB" sz="1400" dirty="0" smtClean="0">
                <a:solidFill>
                  <a:schemeClr val="bg1"/>
                </a:solidFill>
                <a:cs typeface="Arial" pitchFamily="34" charset="0"/>
              </a:rPr>
              <a:t>Continue any physiotherapy programs you have been provided with.</a:t>
            </a:r>
          </a:p>
          <a:p>
            <a:pPr lvl="0" eaLnBrk="0" fontAlgn="base" hangingPunct="0">
              <a:spcBef>
                <a:spcPct val="0"/>
              </a:spcBef>
              <a:spcAft>
                <a:spcPct val="0"/>
              </a:spcAft>
              <a:buFontTx/>
              <a:buChar char="-"/>
            </a:pPr>
            <a:endParaRPr lang="en-GB" sz="1400" dirty="0" smtClean="0">
              <a:solidFill>
                <a:schemeClr val="bg1"/>
              </a:solidFill>
              <a:cs typeface="Arial" pitchFamily="34" charset="0"/>
            </a:endParaRPr>
          </a:p>
          <a:p>
            <a:pPr lvl="0" eaLnBrk="0" fontAlgn="base" hangingPunct="0">
              <a:spcBef>
                <a:spcPct val="0"/>
              </a:spcBef>
              <a:spcAft>
                <a:spcPct val="0"/>
              </a:spcAft>
            </a:pPr>
            <a:r>
              <a:rPr lang="en-GB" sz="1400" dirty="0" err="1" smtClean="0">
                <a:solidFill>
                  <a:schemeClr val="bg1"/>
                </a:solidFill>
                <a:cs typeface="Arial" pitchFamily="34" charset="0"/>
              </a:rPr>
              <a:t>Bobath</a:t>
            </a:r>
            <a:r>
              <a:rPr lang="en-GB" sz="1400" dirty="0" smtClean="0">
                <a:solidFill>
                  <a:schemeClr val="bg1"/>
                </a:solidFill>
                <a:cs typeface="Arial" pitchFamily="34" charset="0"/>
              </a:rPr>
              <a:t> </a:t>
            </a:r>
            <a:r>
              <a:rPr lang="en-GB" sz="1400" dirty="0" err="1" smtClean="0">
                <a:solidFill>
                  <a:schemeClr val="bg1"/>
                </a:solidFill>
                <a:cs typeface="Arial" pitchFamily="34" charset="0"/>
              </a:rPr>
              <a:t>scotland</a:t>
            </a:r>
            <a:r>
              <a:rPr lang="en-GB" sz="1400" dirty="0" smtClean="0">
                <a:solidFill>
                  <a:schemeClr val="bg1"/>
                </a:solidFill>
                <a:cs typeface="Arial" pitchFamily="34" charset="0"/>
              </a:rPr>
              <a:t> (https://cerebralpalsyscotland.org.uk/coronavirus-covid-19-and-cerebral-palsy/ has useful information on</a:t>
            </a:r>
          </a:p>
          <a:p>
            <a:pPr lvl="0" eaLnBrk="0" fontAlgn="base" hangingPunct="0">
              <a:spcBef>
                <a:spcPct val="0"/>
              </a:spcBef>
              <a:spcAft>
                <a:spcPct val="0"/>
              </a:spcAft>
            </a:pPr>
            <a:r>
              <a:rPr lang="en-GB" sz="1400" dirty="0" smtClean="0">
                <a:solidFill>
                  <a:schemeClr val="bg1"/>
                </a:solidFill>
                <a:cs typeface="Arial" pitchFamily="34" charset="0"/>
              </a:rPr>
              <a:t>-Keeping active</a:t>
            </a:r>
          </a:p>
          <a:p>
            <a:pPr lvl="0" eaLnBrk="0" fontAlgn="base" hangingPunct="0">
              <a:spcBef>
                <a:spcPct val="0"/>
              </a:spcBef>
              <a:spcAft>
                <a:spcPct val="0"/>
              </a:spcAft>
            </a:pPr>
            <a:r>
              <a:rPr lang="en-GB" sz="1400" dirty="0" smtClean="0">
                <a:solidFill>
                  <a:schemeClr val="bg1"/>
                </a:solidFill>
                <a:cs typeface="Arial" pitchFamily="34" charset="0"/>
              </a:rPr>
              <a:t>-Looking after your equipment</a:t>
            </a:r>
          </a:p>
          <a:p>
            <a:pPr lvl="0" eaLnBrk="0" fontAlgn="base" hangingPunct="0">
              <a:spcBef>
                <a:spcPct val="0"/>
              </a:spcBef>
              <a:spcAft>
                <a:spcPct val="0"/>
              </a:spcAft>
            </a:pPr>
            <a:r>
              <a:rPr lang="en-GB" sz="1400" dirty="0" smtClean="0">
                <a:solidFill>
                  <a:schemeClr val="bg1"/>
                </a:solidFill>
                <a:cs typeface="Arial" pitchFamily="34" charset="0"/>
              </a:rPr>
              <a:t>-Hand washing </a:t>
            </a:r>
          </a:p>
          <a:p>
            <a:pPr lvl="0" eaLnBrk="0" fontAlgn="base" hangingPunct="0">
              <a:spcBef>
                <a:spcPct val="0"/>
              </a:spcBef>
              <a:spcAft>
                <a:spcPct val="0"/>
              </a:spcAft>
              <a:buFontTx/>
              <a:buChar char="-"/>
            </a:pPr>
            <a:endParaRPr lang="en-GB" sz="1400" dirty="0" smtClean="0">
              <a:solidFill>
                <a:schemeClr val="bg1"/>
              </a:solidFill>
              <a:cs typeface="Arial" pitchFamily="34" charset="0"/>
            </a:endParaRPr>
          </a:p>
          <a:p>
            <a:pPr lvl="0" eaLnBrk="0" fontAlgn="base" hangingPunct="0">
              <a:spcBef>
                <a:spcPct val="0"/>
              </a:spcBef>
              <a:spcAft>
                <a:spcPct val="0"/>
              </a:spcAft>
              <a:buFontTx/>
              <a:buChar char="-"/>
            </a:pPr>
            <a:endParaRPr lang="en-GB" sz="1400" dirty="0" smtClean="0">
              <a:solidFill>
                <a:schemeClr val="bg1"/>
              </a:solidFill>
              <a:cs typeface="Arial" pitchFamily="34" charset="0"/>
            </a:endParaRPr>
          </a:p>
          <a:p>
            <a:pPr lvl="0" eaLnBrk="0" fontAlgn="base" hangingPunct="0">
              <a:spcBef>
                <a:spcPct val="0"/>
              </a:spcBef>
              <a:spcAft>
                <a:spcPct val="0"/>
              </a:spcAft>
              <a:buFontTx/>
              <a:buChar char="-"/>
            </a:pPr>
            <a:endParaRPr lang="en-GB" sz="1400" dirty="0">
              <a:solidFill>
                <a:schemeClr val="bg1"/>
              </a:solidFill>
              <a:cs typeface="Arial" pitchFamily="34" charset="0"/>
            </a:endParaRPr>
          </a:p>
        </p:txBody>
      </p:sp>
      <p:sp>
        <p:nvSpPr>
          <p:cNvPr id="6" name="Text Placeholder 5"/>
          <p:cNvSpPr>
            <a:spLocks noGrp="1"/>
          </p:cNvSpPr>
          <p:nvPr>
            <p:ph type="body" sz="quarter" idx="11"/>
          </p:nvPr>
        </p:nvSpPr>
        <p:spPr>
          <a:xfrm>
            <a:off x="587375" y="222144"/>
            <a:ext cx="6661149" cy="830997"/>
          </a:xfrm>
        </p:spPr>
        <p:txBody>
          <a:bodyPr>
            <a:normAutofit/>
          </a:bodyPr>
          <a:lstStyle/>
          <a:p>
            <a:r>
              <a:rPr lang="en-GB" dirty="0" smtClean="0"/>
              <a:t>Posture and Seating</a:t>
            </a:r>
            <a:endParaRPr lang="en-GB" dirty="0"/>
          </a:p>
        </p:txBody>
      </p:sp>
      <p:sp>
        <p:nvSpPr>
          <p:cNvPr id="16" name="Rectangle: Rounded Corners 32">
            <a:extLst>
              <a:ext uri="{FF2B5EF4-FFF2-40B4-BE49-F238E27FC236}">
                <a16:creationId xmlns="" xmlns:a16="http://schemas.microsoft.com/office/drawing/2014/main" id="{31A983C2-5008-DF43-915E-ABE97BD70781}"/>
              </a:ext>
            </a:extLst>
          </p:cNvPr>
          <p:cNvSpPr/>
          <p:nvPr/>
        </p:nvSpPr>
        <p:spPr>
          <a:xfrm>
            <a:off x="5960852" y="1423358"/>
            <a:ext cx="5262114" cy="2212923"/>
          </a:xfrm>
          <a:prstGeom prst="roundRect">
            <a:avLst>
              <a:gd name="adj" fmla="val 14769"/>
            </a:avLst>
          </a:prstGeom>
          <a:solidFill>
            <a:schemeClr val="accent1"/>
          </a:solidFill>
          <a:ln>
            <a:noFill/>
          </a:ln>
          <a:effectLst>
            <a:outerShdw blurRad="381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400" dirty="0" smtClean="0">
              <a:solidFill>
                <a:schemeClr val="bg1"/>
              </a:solidFill>
              <a:cs typeface="Arial" pitchFamily="34" charset="0"/>
            </a:endParaRPr>
          </a:p>
          <a:p>
            <a:endParaRPr lang="en-GB" sz="1400" dirty="0" smtClean="0">
              <a:solidFill>
                <a:schemeClr val="bg1"/>
              </a:solidFill>
              <a:cs typeface="Arial" pitchFamily="34" charset="0"/>
            </a:endParaRPr>
          </a:p>
          <a:p>
            <a:endParaRPr lang="en-GB" sz="1400" dirty="0" smtClean="0">
              <a:solidFill>
                <a:schemeClr val="bg1"/>
              </a:solidFill>
              <a:cs typeface="Arial" pitchFamily="34" charset="0"/>
            </a:endParaRPr>
          </a:p>
          <a:p>
            <a:r>
              <a:rPr lang="en-GB" sz="2000" dirty="0" smtClean="0">
                <a:solidFill>
                  <a:schemeClr val="bg1"/>
                </a:solidFill>
                <a:cs typeface="Arial" pitchFamily="34" charset="0"/>
              </a:rPr>
              <a:t>More resources:</a:t>
            </a:r>
          </a:p>
          <a:p>
            <a:r>
              <a:rPr lang="en-GB" sz="2000" dirty="0" smtClean="0">
                <a:solidFill>
                  <a:schemeClr val="bg1"/>
                </a:solidFill>
                <a:cs typeface="Arial" pitchFamily="34" charset="0"/>
              </a:rPr>
              <a:t>Yoga for wheelchair users</a:t>
            </a:r>
          </a:p>
          <a:p>
            <a:endParaRPr lang="en-GB" sz="1400" dirty="0" smtClean="0">
              <a:solidFill>
                <a:schemeClr val="bg1"/>
              </a:solidFill>
              <a:cs typeface="Arial" pitchFamily="34" charset="0"/>
            </a:endParaRPr>
          </a:p>
          <a:p>
            <a:r>
              <a:rPr lang="en-GB" sz="1400" dirty="0" smtClean="0">
                <a:solidFill>
                  <a:schemeClr val="bg1"/>
                </a:solidFill>
                <a:cs typeface="Arial" pitchFamily="34" charset="0"/>
              </a:rPr>
              <a:t>https://kdsmartchair.com/blogs/news/58783043-yoga-for-wheelchair-users-8-poses</a:t>
            </a:r>
            <a:endParaRPr lang="en-GB" sz="1400" dirty="0">
              <a:solidFill>
                <a:schemeClr val="bg1"/>
              </a:solidFill>
              <a:cs typeface="Arial" pitchFamily="34" charset="0"/>
            </a:endParaRPr>
          </a:p>
        </p:txBody>
      </p:sp>
      <p:grpSp>
        <p:nvGrpSpPr>
          <p:cNvPr id="7" name="Group 6">
            <a:extLst>
              <a:ext uri="{FF2B5EF4-FFF2-40B4-BE49-F238E27FC236}">
                <a16:creationId xmlns="" xmlns:a16="http://schemas.microsoft.com/office/drawing/2014/main" id="{321ED5B3-5B76-44A4-A3A6-85EC0030F06A}"/>
              </a:ext>
            </a:extLst>
          </p:cNvPr>
          <p:cNvGrpSpPr/>
          <p:nvPr/>
        </p:nvGrpSpPr>
        <p:grpSpPr>
          <a:xfrm>
            <a:off x="11060442" y="139487"/>
            <a:ext cx="1048103" cy="1672838"/>
            <a:chOff x="9370729" y="457200"/>
            <a:chExt cx="1770705" cy="2984667"/>
          </a:xfrm>
        </p:grpSpPr>
        <p:sp>
          <p:nvSpPr>
            <p:cNvPr id="8" name="Oval 7">
              <a:extLst>
                <a:ext uri="{FF2B5EF4-FFF2-40B4-BE49-F238E27FC236}">
                  <a16:creationId xmlns="" xmlns:a16="http://schemas.microsoft.com/office/drawing/2014/main" id="{64566118-D384-4E5D-B825-FF3A27C75D8E}"/>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9" name="Oval 8">
              <a:extLst>
                <a:ext uri="{FF2B5EF4-FFF2-40B4-BE49-F238E27FC236}">
                  <a16:creationId xmlns="" xmlns:a16="http://schemas.microsoft.com/office/drawing/2014/main" id="{DF69B937-9207-471E-8EF6-F16081F47F34}"/>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0" name="Oval 9">
              <a:extLst>
                <a:ext uri="{FF2B5EF4-FFF2-40B4-BE49-F238E27FC236}">
                  <a16:creationId xmlns="" xmlns:a16="http://schemas.microsoft.com/office/drawing/2014/main" id="{F3170E4E-9E02-4DC5-9811-BCE2CF7A8EEB}"/>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74C40690-7CA5-42C5-BEF4-8A70F6463F3B}"/>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2"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32">
            <a:extLst>
              <a:ext uri="{FF2B5EF4-FFF2-40B4-BE49-F238E27FC236}">
                <a16:creationId xmlns="" xmlns:a16="http://schemas.microsoft.com/office/drawing/2014/main" id="{31A983C2-5008-DF43-915E-ABE97BD70781}"/>
              </a:ext>
            </a:extLst>
          </p:cNvPr>
          <p:cNvSpPr/>
          <p:nvPr/>
        </p:nvSpPr>
        <p:spPr>
          <a:xfrm>
            <a:off x="5960852" y="1266402"/>
            <a:ext cx="5262114" cy="2369880"/>
          </a:xfrm>
          <a:prstGeom prst="roundRect">
            <a:avLst>
              <a:gd name="adj" fmla="val 14769"/>
            </a:avLst>
          </a:prstGeom>
          <a:solidFill>
            <a:schemeClr val="accent1"/>
          </a:solidFill>
          <a:ln>
            <a:noFill/>
          </a:ln>
          <a:effectLst>
            <a:outerShdw blurRad="3810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b="1" dirty="0">
                <a:solidFill>
                  <a:schemeClr val="bg1"/>
                </a:solidFill>
                <a:cs typeface="Arial" pitchFamily="34" charset="0"/>
              </a:rPr>
              <a:t>NATIONAL AUTISTIC SOCIETY  </a:t>
            </a:r>
            <a:br>
              <a:rPr lang="en-GB" b="1" dirty="0">
                <a:solidFill>
                  <a:schemeClr val="bg1"/>
                </a:solidFill>
                <a:cs typeface="Arial" pitchFamily="34" charset="0"/>
              </a:rPr>
            </a:br>
            <a:r>
              <a:rPr lang="en-GB" b="1" dirty="0">
                <a:solidFill>
                  <a:schemeClr val="bg1"/>
                </a:solidFill>
                <a:cs typeface="Arial" pitchFamily="34" charset="0"/>
                <a:hlinkClick r:id="rId4">
                  <a:extLst>
                    <a:ext uri="{A12FA001-AC4F-418D-AE19-62706E023703}">
                      <ahyp:hlinkClr xmlns="" xmlns:ahyp="http://schemas.microsoft.com/office/drawing/2018/hyperlinkcolor" val="tx"/>
                    </a:ext>
                  </a:extLst>
                </a:hlinkClick>
              </a:rPr>
              <a:t>https://www.autism.org.uk/</a:t>
            </a:r>
            <a:r>
              <a:rPr lang="en-GB" b="1" dirty="0">
                <a:solidFill>
                  <a:schemeClr val="bg1"/>
                </a:solidFill>
                <a:cs typeface="Arial" pitchFamily="34" charset="0"/>
              </a:rPr>
              <a:t> </a:t>
            </a:r>
            <a:r>
              <a:rPr lang="en-GB" dirty="0">
                <a:solidFill>
                  <a:schemeClr val="bg1"/>
                </a:solidFill>
              </a:rPr>
              <a:t/>
            </a:r>
            <a:br>
              <a:rPr lang="en-GB" dirty="0">
                <a:solidFill>
                  <a:schemeClr val="bg1"/>
                </a:solidFill>
              </a:rPr>
            </a:br>
            <a:endParaRPr lang="en-GB" dirty="0">
              <a:solidFill>
                <a:schemeClr val="bg1"/>
              </a:solidFill>
            </a:endParaRPr>
          </a:p>
          <a:p>
            <a:pPr eaLnBrk="0" fontAlgn="base" hangingPunct="0">
              <a:spcBef>
                <a:spcPct val="0"/>
              </a:spcBef>
              <a:spcAft>
                <a:spcPct val="0"/>
              </a:spcAft>
            </a:pPr>
            <a:r>
              <a:rPr lang="en-GB" sz="1400" dirty="0">
                <a:solidFill>
                  <a:schemeClr val="bg1"/>
                </a:solidFill>
                <a:cs typeface="Arial" pitchFamily="34" charset="0"/>
              </a:rPr>
              <a:t>Is the leading UK’s charity for Autistic people. Their website provides information and advice for Autistic people, friends and families across the UK including training courses, also support for Professionals. </a:t>
            </a:r>
          </a:p>
        </p:txBody>
      </p:sp>
      <p:sp>
        <p:nvSpPr>
          <p:cNvPr id="17" name="Rectangle: Rounded Corners 32">
            <a:extLst>
              <a:ext uri="{FF2B5EF4-FFF2-40B4-BE49-F238E27FC236}">
                <a16:creationId xmlns="" xmlns:a16="http://schemas.microsoft.com/office/drawing/2014/main" id="{5BDD1946-9314-2540-9732-D18E76BD72D3}"/>
              </a:ext>
            </a:extLst>
          </p:cNvPr>
          <p:cNvSpPr/>
          <p:nvPr/>
        </p:nvSpPr>
        <p:spPr>
          <a:xfrm>
            <a:off x="587375" y="1266402"/>
            <a:ext cx="5262115" cy="2369880"/>
          </a:xfrm>
          <a:prstGeom prst="roundRect">
            <a:avLst>
              <a:gd name="adj" fmla="val 14769"/>
            </a:avLst>
          </a:prstGeom>
          <a:solidFill>
            <a:schemeClr val="accent3"/>
          </a:solidFill>
          <a:ln/>
        </p:spPr>
        <p:style>
          <a:lnRef idx="1">
            <a:schemeClr val="accent3"/>
          </a:lnRef>
          <a:fillRef idx="2">
            <a:schemeClr val="accent3"/>
          </a:fillRef>
          <a:effectRef idx="1">
            <a:schemeClr val="accent3"/>
          </a:effectRef>
          <a:fontRef idx="minor">
            <a:schemeClr val="dk1"/>
          </a:fontRef>
        </p:style>
        <p:txBody>
          <a:bodyPr rtlCol="0" anchor="t" anchorCtr="0"/>
          <a:lstStyle/>
          <a:p>
            <a:pPr lvl="0" eaLnBrk="0" fontAlgn="base" hangingPunct="0">
              <a:spcBef>
                <a:spcPct val="0"/>
              </a:spcBef>
              <a:spcAft>
                <a:spcPct val="0"/>
              </a:spcAft>
            </a:pPr>
            <a:r>
              <a:rPr lang="en-GB" b="1" dirty="0">
                <a:solidFill>
                  <a:schemeClr val="bg1"/>
                </a:solidFill>
                <a:ea typeface="Calibri" pitchFamily="34" charset="0"/>
                <a:cs typeface="Arial" pitchFamily="34" charset="0"/>
              </a:rPr>
              <a:t>PAMIS</a:t>
            </a:r>
          </a:p>
          <a:p>
            <a:pPr lvl="0" eaLnBrk="0" fontAlgn="base" hangingPunct="0">
              <a:spcBef>
                <a:spcPct val="0"/>
              </a:spcBef>
              <a:spcAft>
                <a:spcPct val="0"/>
              </a:spcAft>
            </a:pPr>
            <a:r>
              <a:rPr lang="en-GB" b="1" dirty="0">
                <a:solidFill>
                  <a:schemeClr val="bg1"/>
                </a:solidFill>
                <a:ea typeface="Calibri" pitchFamily="34" charset="0"/>
                <a:cs typeface="Arial" pitchFamily="34" charset="0"/>
                <a:hlinkClick r:id="rId5">
                  <a:extLst>
                    <a:ext uri="{A12FA001-AC4F-418D-AE19-62706E023703}">
                      <ahyp:hlinkClr xmlns="" xmlns:ahyp="http://schemas.microsoft.com/office/drawing/2018/hyperlinkcolor" val="tx"/>
                    </a:ext>
                  </a:extLst>
                </a:hlinkClick>
              </a:rPr>
              <a:t>http://pamis.org.uk/</a:t>
            </a:r>
            <a:r>
              <a:rPr lang="en-GB" b="1" dirty="0">
                <a:solidFill>
                  <a:schemeClr val="bg1"/>
                </a:solidFill>
                <a:ea typeface="Calibri" pitchFamily="34" charset="0"/>
                <a:cs typeface="Arial" pitchFamily="34" charset="0"/>
              </a:rPr>
              <a:t>    </a:t>
            </a:r>
            <a:br>
              <a:rPr lang="en-GB" b="1" dirty="0">
                <a:solidFill>
                  <a:schemeClr val="bg1"/>
                </a:solidFill>
                <a:ea typeface="Calibri" pitchFamily="34" charset="0"/>
                <a:cs typeface="Arial" pitchFamily="34" charset="0"/>
              </a:rPr>
            </a:br>
            <a:endParaRPr lang="en-GB" b="1" dirty="0">
              <a:solidFill>
                <a:schemeClr val="bg1"/>
              </a:solidFill>
              <a:ea typeface="Calibri" pitchFamily="34" charset="0"/>
              <a:cs typeface="Arial" pitchFamily="34" charset="0"/>
            </a:endParaRPr>
          </a:p>
          <a:p>
            <a:pPr lvl="0" eaLnBrk="0" fontAlgn="base" hangingPunct="0">
              <a:spcBef>
                <a:spcPct val="0"/>
              </a:spcBef>
              <a:spcAft>
                <a:spcPct val="0"/>
              </a:spcAft>
            </a:pPr>
            <a:r>
              <a:rPr lang="en-GB" sz="1400" dirty="0">
                <a:solidFill>
                  <a:schemeClr val="bg1"/>
                </a:solidFill>
                <a:cs typeface="Arial" pitchFamily="34" charset="0"/>
              </a:rPr>
              <a:t>Are an organisation that works and supports People with Profound and Multiple Learning Disabilities (PMLD) and their families. </a:t>
            </a:r>
          </a:p>
        </p:txBody>
      </p:sp>
      <p:sp>
        <p:nvSpPr>
          <p:cNvPr id="15" name="Rectangle: Rounded Corners 32">
            <a:extLst>
              <a:ext uri="{FF2B5EF4-FFF2-40B4-BE49-F238E27FC236}">
                <a16:creationId xmlns="" xmlns:a16="http://schemas.microsoft.com/office/drawing/2014/main" id="{8DD5011E-8DB2-DE49-8A7E-861A2FA4627F}"/>
              </a:ext>
            </a:extLst>
          </p:cNvPr>
          <p:cNvSpPr/>
          <p:nvPr/>
        </p:nvSpPr>
        <p:spPr>
          <a:xfrm>
            <a:off x="5960852" y="3733560"/>
            <a:ext cx="5262114" cy="2369880"/>
          </a:xfrm>
          <a:prstGeom prst="roundRect">
            <a:avLst>
              <a:gd name="adj" fmla="val 14769"/>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lvl="0" eaLnBrk="0" fontAlgn="base" hangingPunct="0">
              <a:spcBef>
                <a:spcPct val="0"/>
              </a:spcBef>
              <a:spcAft>
                <a:spcPct val="0"/>
              </a:spcAft>
            </a:pPr>
            <a:r>
              <a:rPr lang="en-GB" b="1" dirty="0">
                <a:solidFill>
                  <a:schemeClr val="bg1"/>
                </a:solidFill>
                <a:cs typeface="Arial" pitchFamily="34" charset="0"/>
              </a:rPr>
              <a:t>MENCAP</a:t>
            </a:r>
            <a:endParaRPr lang="en-GB" b="1" dirty="0">
              <a:solidFill>
                <a:schemeClr val="bg1"/>
              </a:solidFill>
              <a:cs typeface="Arial" pitchFamily="34" charset="0"/>
              <a:hlinkClick r:id="rId6">
                <a:extLst>
                  <a:ext uri="{A12FA001-AC4F-418D-AE19-62706E023703}">
                    <ahyp:hlinkClr xmlns="" xmlns:ahyp="http://schemas.microsoft.com/office/drawing/2018/hyperlinkcolor" val="tx"/>
                  </a:ext>
                </a:extLst>
              </a:hlinkClick>
            </a:endParaRPr>
          </a:p>
          <a:p>
            <a:pPr lvl="0" eaLnBrk="0" fontAlgn="base" hangingPunct="0">
              <a:spcBef>
                <a:spcPct val="0"/>
              </a:spcBef>
              <a:spcAft>
                <a:spcPct val="0"/>
              </a:spcAft>
            </a:pPr>
            <a:r>
              <a:rPr lang="en-GB" b="1" dirty="0">
                <a:solidFill>
                  <a:schemeClr val="bg1"/>
                </a:solidFill>
                <a:ea typeface="Calibri" pitchFamily="34" charset="0"/>
                <a:cs typeface="Arial" pitchFamily="34" charset="0"/>
                <a:hlinkClick r:id="rId6">
                  <a:extLst>
                    <a:ext uri="{A12FA001-AC4F-418D-AE19-62706E023703}">
                      <ahyp:hlinkClr xmlns="" xmlns:ahyp="http://schemas.microsoft.com/office/drawing/2018/hyperlinkcolor" val="tx"/>
                    </a:ext>
                  </a:extLst>
                </a:hlinkClick>
              </a:rPr>
              <a:t>https://www.mencap.org.uk</a:t>
            </a:r>
            <a:r>
              <a:rPr lang="en-GB" b="1" dirty="0">
                <a:solidFill>
                  <a:schemeClr val="bg1"/>
                </a:solidFill>
                <a:ea typeface="Calibri" pitchFamily="34" charset="0"/>
                <a:cs typeface="Arial" pitchFamily="34" charset="0"/>
              </a:rPr>
              <a:t> </a:t>
            </a:r>
          </a:p>
          <a:p>
            <a:pPr eaLnBrk="0" fontAlgn="base" hangingPunct="0">
              <a:spcBef>
                <a:spcPct val="0"/>
              </a:spcBef>
              <a:spcAft>
                <a:spcPct val="0"/>
              </a:spcAft>
            </a:pPr>
            <a:r>
              <a:rPr lang="en-GB" sz="1400" dirty="0">
                <a:solidFill>
                  <a:schemeClr val="bg1"/>
                </a:solidFill>
                <a:cs typeface="Arial" pitchFamily="34" charset="0"/>
              </a:rPr>
              <a:t/>
            </a:r>
            <a:br>
              <a:rPr lang="en-GB" sz="1400" dirty="0">
                <a:solidFill>
                  <a:schemeClr val="bg1"/>
                </a:solidFill>
                <a:cs typeface="Arial" pitchFamily="34" charset="0"/>
              </a:rPr>
            </a:br>
            <a:r>
              <a:rPr lang="en-GB" sz="1400" dirty="0">
                <a:solidFill>
                  <a:schemeClr val="bg1"/>
                </a:solidFill>
                <a:cs typeface="Arial" pitchFamily="34" charset="0"/>
              </a:rPr>
              <a:t>Is a UK learning disability charity working with people with learning disabilities and their families and carers. Their website provides information on everyday living, friendships and relationships, early years and children, health and wellbeing, also services to support people helping independently for the first time.</a:t>
            </a:r>
          </a:p>
        </p:txBody>
      </p:sp>
      <p:sp>
        <p:nvSpPr>
          <p:cNvPr id="14" name="Rectangle: Rounded Corners 32">
            <a:extLst>
              <a:ext uri="{FF2B5EF4-FFF2-40B4-BE49-F238E27FC236}">
                <a16:creationId xmlns="" xmlns:a16="http://schemas.microsoft.com/office/drawing/2014/main" id="{AC7411DE-DE01-2446-8467-8C51A514B322}"/>
              </a:ext>
            </a:extLst>
          </p:cNvPr>
          <p:cNvSpPr/>
          <p:nvPr/>
        </p:nvSpPr>
        <p:spPr>
          <a:xfrm>
            <a:off x="587375" y="3733560"/>
            <a:ext cx="5262115" cy="2369880"/>
          </a:xfrm>
          <a:prstGeom prst="roundRect">
            <a:avLst>
              <a:gd name="adj" fmla="val 14769"/>
            </a:avLst>
          </a:prstGeom>
          <a:solidFill>
            <a:schemeClr val="accent4"/>
          </a:solidFill>
          <a:ln>
            <a:noFill/>
          </a:ln>
          <a:effectLst>
            <a:outerShdw blurRad="3937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eaLnBrk="0" fontAlgn="base" hangingPunct="0">
              <a:spcBef>
                <a:spcPct val="0"/>
              </a:spcBef>
              <a:spcAft>
                <a:spcPct val="0"/>
              </a:spcAft>
            </a:pPr>
            <a:r>
              <a:rPr lang="en-GB" b="1" dirty="0">
                <a:solidFill>
                  <a:schemeClr val="bg1"/>
                </a:solidFill>
                <a:ea typeface="Calibri" pitchFamily="34" charset="0"/>
                <a:cs typeface="Arial" pitchFamily="34" charset="0"/>
              </a:rPr>
              <a:t>DOWNS SYNDROME ASSOCIATION</a:t>
            </a:r>
            <a:r>
              <a:rPr lang="en-GB" dirty="0">
                <a:solidFill>
                  <a:schemeClr val="bg1"/>
                </a:solidFill>
                <a:ea typeface="Calibri" pitchFamily="34" charset="0"/>
                <a:cs typeface="Arial" pitchFamily="34" charset="0"/>
              </a:rPr>
              <a:t> </a:t>
            </a:r>
            <a:br>
              <a:rPr lang="en-GB" dirty="0">
                <a:solidFill>
                  <a:schemeClr val="bg1"/>
                </a:solidFill>
                <a:ea typeface="Calibri" pitchFamily="34" charset="0"/>
                <a:cs typeface="Arial" pitchFamily="34" charset="0"/>
              </a:rPr>
            </a:br>
            <a:r>
              <a:rPr lang="en-GB" b="1" dirty="0">
                <a:solidFill>
                  <a:schemeClr val="bg1"/>
                </a:solidFill>
                <a:ea typeface="Calibri" pitchFamily="34" charset="0"/>
                <a:cs typeface="Arial" pitchFamily="34" charset="0"/>
                <a:hlinkClick r:id="rId7">
                  <a:extLst>
                    <a:ext uri="{A12FA001-AC4F-418D-AE19-62706E023703}">
                      <ahyp:hlinkClr xmlns="" xmlns:ahyp="http://schemas.microsoft.com/office/drawing/2018/hyperlinkcolor" val="tx"/>
                    </a:ext>
                  </a:extLst>
                </a:hlinkClick>
              </a:rPr>
              <a:t>https://www.downs-syndrome.org.uk/</a:t>
            </a:r>
            <a:endParaRPr lang="en-GB" sz="1200" dirty="0">
              <a:solidFill>
                <a:schemeClr val="bg1"/>
              </a:solidFill>
              <a:cs typeface="Arial" pitchFamily="34" charset="0"/>
            </a:endParaRPr>
          </a:p>
          <a:p>
            <a:pPr lvl="0" eaLnBrk="0" fontAlgn="base" hangingPunct="0">
              <a:spcBef>
                <a:spcPct val="0"/>
              </a:spcBef>
              <a:spcAft>
                <a:spcPct val="0"/>
              </a:spcAft>
            </a:pPr>
            <a:r>
              <a:rPr lang="en-US" sz="1400" dirty="0">
                <a:solidFill>
                  <a:schemeClr val="bg1"/>
                </a:solidFill>
                <a:ea typeface="Calibri" pitchFamily="34" charset="0"/>
                <a:cs typeface="Arial" pitchFamily="34" charset="0"/>
              </a:rPr>
              <a:t/>
            </a:r>
            <a:br>
              <a:rPr lang="en-US" sz="1400" dirty="0">
                <a:solidFill>
                  <a:schemeClr val="bg1"/>
                </a:solidFill>
                <a:ea typeface="Calibri" pitchFamily="34" charset="0"/>
                <a:cs typeface="Arial" pitchFamily="34" charset="0"/>
              </a:rPr>
            </a:br>
            <a:r>
              <a:rPr lang="en-US" sz="1400" dirty="0">
                <a:solidFill>
                  <a:schemeClr val="bg1"/>
                </a:solidFill>
                <a:ea typeface="Calibri" pitchFamily="34" charset="0"/>
                <a:cs typeface="Arial" pitchFamily="34" charset="0"/>
              </a:rPr>
              <a:t>The Down ’s syndrome Association (DSA) is the only charity in the UK dealing with all aspects of Down’s syndrome. Its aim is to help people who have Down’s syndrome live full and rewarding lives.</a:t>
            </a:r>
            <a:r>
              <a:rPr lang="en-GB" sz="1400" dirty="0">
                <a:solidFill>
                  <a:schemeClr val="bg1"/>
                </a:solidFill>
                <a:ea typeface="Calibri" pitchFamily="34" charset="0"/>
                <a:cs typeface="Arial" pitchFamily="34" charset="0"/>
              </a:rPr>
              <a:t> Their website provides information and advice for families, carers, people with Downs Syndrome, new parents, and professionals.</a:t>
            </a:r>
            <a:endParaRPr lang="en-GB" sz="1400" dirty="0">
              <a:solidFill>
                <a:schemeClr val="bg1"/>
              </a:solidFill>
              <a:cs typeface="Arial" pitchFamily="34" charset="0"/>
            </a:endParaRPr>
          </a:p>
        </p:txBody>
      </p:sp>
      <p:sp>
        <p:nvSpPr>
          <p:cNvPr id="6" name="Text Placeholder 5"/>
          <p:cNvSpPr>
            <a:spLocks noGrp="1"/>
          </p:cNvSpPr>
          <p:nvPr>
            <p:ph type="body" sz="quarter" idx="11"/>
          </p:nvPr>
        </p:nvSpPr>
        <p:spPr>
          <a:xfrm>
            <a:off x="587375" y="222144"/>
            <a:ext cx="6661149" cy="830997"/>
          </a:xfrm>
        </p:spPr>
        <p:txBody>
          <a:bodyPr>
            <a:normAutofit/>
          </a:bodyPr>
          <a:lstStyle/>
          <a:p>
            <a:r>
              <a:rPr lang="en-GB" dirty="0"/>
              <a:t>References</a:t>
            </a:r>
          </a:p>
        </p:txBody>
      </p:sp>
      <p:grpSp>
        <p:nvGrpSpPr>
          <p:cNvPr id="7" name="Group 6">
            <a:extLst>
              <a:ext uri="{FF2B5EF4-FFF2-40B4-BE49-F238E27FC236}">
                <a16:creationId xmlns="" xmlns:a16="http://schemas.microsoft.com/office/drawing/2014/main" id="{321ED5B3-5B76-44A4-A3A6-85EC0030F06A}"/>
              </a:ext>
            </a:extLst>
          </p:cNvPr>
          <p:cNvGrpSpPr/>
          <p:nvPr/>
        </p:nvGrpSpPr>
        <p:grpSpPr>
          <a:xfrm>
            <a:off x="10972800" y="0"/>
            <a:ext cx="1161535" cy="1647773"/>
            <a:chOff x="9370729" y="457200"/>
            <a:chExt cx="1770705" cy="2984667"/>
          </a:xfrm>
        </p:grpSpPr>
        <p:sp>
          <p:nvSpPr>
            <p:cNvPr id="8" name="Oval 7">
              <a:extLst>
                <a:ext uri="{FF2B5EF4-FFF2-40B4-BE49-F238E27FC236}">
                  <a16:creationId xmlns="" xmlns:a16="http://schemas.microsoft.com/office/drawing/2014/main" id="{64566118-D384-4E5D-B825-FF3A27C75D8E}"/>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9" name="Oval 8">
              <a:extLst>
                <a:ext uri="{FF2B5EF4-FFF2-40B4-BE49-F238E27FC236}">
                  <a16:creationId xmlns="" xmlns:a16="http://schemas.microsoft.com/office/drawing/2014/main" id="{DF69B937-9207-471E-8EF6-F16081F47F34}"/>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0" name="Oval 9">
              <a:extLst>
                <a:ext uri="{FF2B5EF4-FFF2-40B4-BE49-F238E27FC236}">
                  <a16:creationId xmlns="" xmlns:a16="http://schemas.microsoft.com/office/drawing/2014/main" id="{F3170E4E-9E02-4DC5-9811-BCE2CF7A8EEB}"/>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1" name="Oval 10">
              <a:extLst>
                <a:ext uri="{FF2B5EF4-FFF2-40B4-BE49-F238E27FC236}">
                  <a16:creationId xmlns="" xmlns:a16="http://schemas.microsoft.com/office/drawing/2014/main" id="{74C40690-7CA5-42C5-BEF4-8A70F6463F3B}"/>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2"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BBE13E02-DFC6-4602-BAB3-B0D9A55E03FD}"/>
              </a:ext>
            </a:extLst>
          </p:cNvPr>
          <p:cNvSpPr>
            <a:spLocks noGrp="1"/>
          </p:cNvSpPr>
          <p:nvPr>
            <p:ph type="pic" sz="quarter" idx="10"/>
          </p:nvPr>
        </p:nvSpPr>
        <p:spPr/>
      </p:sp>
      <p:sp>
        <p:nvSpPr>
          <p:cNvPr id="18" name="Rectangle 17">
            <a:extLst>
              <a:ext uri="{FF2B5EF4-FFF2-40B4-BE49-F238E27FC236}">
                <a16:creationId xmlns="" xmlns:a16="http://schemas.microsoft.com/office/drawing/2014/main" id="{63A3DB74-CAA6-464C-8017-0E8260204046}"/>
              </a:ext>
            </a:extLst>
          </p:cNvPr>
          <p:cNvSpPr/>
          <p:nvPr/>
        </p:nvSpPr>
        <p:spPr>
          <a:xfrm>
            <a:off x="0" y="-8238"/>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3" name="TextBox 2">
            <a:extLst>
              <a:ext uri="{FF2B5EF4-FFF2-40B4-BE49-F238E27FC236}">
                <a16:creationId xmlns="" xmlns:a16="http://schemas.microsoft.com/office/drawing/2014/main" id="{50BE7509-BE81-4040-8A67-B05EEB7BE75E}"/>
              </a:ext>
            </a:extLst>
          </p:cNvPr>
          <p:cNvSpPr txBox="1"/>
          <p:nvPr/>
        </p:nvSpPr>
        <p:spPr>
          <a:xfrm>
            <a:off x="2883874" y="3198810"/>
            <a:ext cx="6338595" cy="1569660"/>
          </a:xfrm>
          <a:prstGeom prst="rect">
            <a:avLst/>
          </a:prstGeom>
          <a:noFill/>
        </p:spPr>
        <p:txBody>
          <a:bodyPr wrap="none" rtlCol="0">
            <a:spAutoFit/>
          </a:bodyPr>
          <a:lstStyle/>
          <a:p>
            <a:pPr algn="ctr"/>
            <a:r>
              <a:rPr lang="en-US" sz="9600" b="1" dirty="0" smtClean="0">
                <a:latin typeface="+mj-lt"/>
              </a:rPr>
              <a:t>Thank you</a:t>
            </a:r>
            <a:endParaRPr lang="id-ID" sz="9600" b="1" dirty="0">
              <a:latin typeface="+mj-lt"/>
            </a:endParaRPr>
          </a:p>
        </p:txBody>
      </p:sp>
      <p:sp>
        <p:nvSpPr>
          <p:cNvPr id="4" name="TextBox 3">
            <a:extLst>
              <a:ext uri="{FF2B5EF4-FFF2-40B4-BE49-F238E27FC236}">
                <a16:creationId xmlns="" xmlns:a16="http://schemas.microsoft.com/office/drawing/2014/main" id="{05244ACF-4EE5-4965-A9CF-954E3A61EAFE}"/>
              </a:ext>
            </a:extLst>
          </p:cNvPr>
          <p:cNvSpPr txBox="1"/>
          <p:nvPr/>
        </p:nvSpPr>
        <p:spPr>
          <a:xfrm>
            <a:off x="3453322" y="4538621"/>
            <a:ext cx="5199697" cy="1428083"/>
          </a:xfrm>
          <a:prstGeom prst="rect">
            <a:avLst/>
          </a:prstGeom>
          <a:noFill/>
        </p:spPr>
        <p:txBody>
          <a:bodyPr wrap="square" rtlCol="0">
            <a:spAutoFit/>
          </a:bodyPr>
          <a:lstStyle/>
          <a:p>
            <a:pPr algn="ctr">
              <a:lnSpc>
                <a:spcPct val="150000"/>
              </a:lnSpc>
            </a:pPr>
            <a:r>
              <a:rPr lang="en-GB" sz="2000" b="1" dirty="0">
                <a:solidFill>
                  <a:schemeClr val="accent1"/>
                </a:solidFill>
              </a:rPr>
              <a:t>Staying safe </a:t>
            </a:r>
            <a:r>
              <a:rPr lang="en-GB" sz="2000" dirty="0"/>
              <a:t>and </a:t>
            </a:r>
            <a:r>
              <a:rPr lang="en-GB" sz="2000" b="1" dirty="0">
                <a:solidFill>
                  <a:schemeClr val="accent2"/>
                </a:solidFill>
              </a:rPr>
              <a:t>keeping healthy </a:t>
            </a:r>
            <a:r>
              <a:rPr lang="en-GB" sz="2000" dirty="0"/>
              <a:t>during</a:t>
            </a:r>
            <a:r>
              <a:rPr lang="en-GB" sz="2000" dirty="0">
                <a:solidFill>
                  <a:schemeClr val="accent2"/>
                </a:solidFill>
              </a:rPr>
              <a:t> </a:t>
            </a:r>
            <a:r>
              <a:rPr lang="en-GB" sz="2000" dirty="0"/>
              <a:t>the outbreak of </a:t>
            </a:r>
            <a:r>
              <a:rPr lang="en-GB" sz="2000" b="1" dirty="0">
                <a:solidFill>
                  <a:schemeClr val="accent4"/>
                </a:solidFill>
              </a:rPr>
              <a:t>COVID-19</a:t>
            </a:r>
            <a:r>
              <a:rPr lang="en-GB" sz="2000" b="1" dirty="0"/>
              <a:t> </a:t>
            </a:r>
            <a:r>
              <a:rPr lang="en-GB" sz="2000" dirty="0"/>
              <a:t>will help </a:t>
            </a:r>
            <a:r>
              <a:rPr lang="en-GB" sz="2000" b="1" dirty="0">
                <a:solidFill>
                  <a:schemeClr val="accent5"/>
                </a:solidFill>
              </a:rPr>
              <a:t>protect yourself </a:t>
            </a:r>
            <a:r>
              <a:rPr lang="en-GB" sz="2000" dirty="0"/>
              <a:t>and </a:t>
            </a:r>
            <a:r>
              <a:rPr lang="en-GB" sz="2000" b="1" dirty="0">
                <a:solidFill>
                  <a:schemeClr val="accent1"/>
                </a:solidFill>
              </a:rPr>
              <a:t>others</a:t>
            </a:r>
            <a:r>
              <a:rPr lang="en-GB" sz="2000" dirty="0"/>
              <a:t>. </a:t>
            </a:r>
            <a:endParaRPr lang="en-US" sz="2000" dirty="0"/>
          </a:p>
        </p:txBody>
      </p:sp>
      <p:grpSp>
        <p:nvGrpSpPr>
          <p:cNvPr id="6" name="Group 5">
            <a:extLst>
              <a:ext uri="{FF2B5EF4-FFF2-40B4-BE49-F238E27FC236}">
                <a16:creationId xmlns="" xmlns:a16="http://schemas.microsoft.com/office/drawing/2014/main" id="{855E1882-815E-43DD-8A76-E0CC78D7B363}"/>
              </a:ext>
            </a:extLst>
          </p:cNvPr>
          <p:cNvGrpSpPr/>
          <p:nvPr/>
        </p:nvGrpSpPr>
        <p:grpSpPr>
          <a:xfrm>
            <a:off x="5705670" y="1745664"/>
            <a:ext cx="780658" cy="1447710"/>
            <a:chOff x="2398029" y="1099220"/>
            <a:chExt cx="951404" cy="1764355"/>
          </a:xfrm>
        </p:grpSpPr>
        <p:sp>
          <p:nvSpPr>
            <p:cNvPr id="7" name="Oval 6">
              <a:extLst>
                <a:ext uri="{FF2B5EF4-FFF2-40B4-BE49-F238E27FC236}">
                  <a16:creationId xmlns="" xmlns:a16="http://schemas.microsoft.com/office/drawing/2014/main" id="{EFFD091C-FE9E-4D00-89F9-44B842B2F87C}"/>
                </a:ext>
              </a:extLst>
            </p:cNvPr>
            <p:cNvSpPr/>
            <p:nvPr/>
          </p:nvSpPr>
          <p:spPr>
            <a:xfrm>
              <a:off x="2439521" y="1478724"/>
              <a:ext cx="755374" cy="12324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a:extLst>
                <a:ext uri="{FF2B5EF4-FFF2-40B4-BE49-F238E27FC236}">
                  <a16:creationId xmlns="" xmlns:a16="http://schemas.microsoft.com/office/drawing/2014/main" id="{7F0BBB20-8A21-4742-A7E5-7FAB6F50FAEE}"/>
                </a:ext>
              </a:extLst>
            </p:cNvPr>
            <p:cNvSpPr/>
            <p:nvPr/>
          </p:nvSpPr>
          <p:spPr>
            <a:xfrm>
              <a:off x="2744321" y="1876288"/>
              <a:ext cx="605112" cy="9872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8">
              <a:extLst>
                <a:ext uri="{FF2B5EF4-FFF2-40B4-BE49-F238E27FC236}">
                  <a16:creationId xmlns="" xmlns:a16="http://schemas.microsoft.com/office/drawing/2014/main" id="{7536FE79-0B12-43CE-A22F-E550B8C440D6}"/>
                </a:ext>
              </a:extLst>
            </p:cNvPr>
            <p:cNvSpPr/>
            <p:nvPr/>
          </p:nvSpPr>
          <p:spPr>
            <a:xfrm>
              <a:off x="2398029" y="2124767"/>
              <a:ext cx="452818" cy="7388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9">
              <a:extLst>
                <a:ext uri="{FF2B5EF4-FFF2-40B4-BE49-F238E27FC236}">
                  <a16:creationId xmlns="" xmlns:a16="http://schemas.microsoft.com/office/drawing/2014/main" id="{4A7844D2-F9C6-4E3F-B91F-F69625ECE420}"/>
                </a:ext>
              </a:extLst>
            </p:cNvPr>
            <p:cNvSpPr/>
            <p:nvPr/>
          </p:nvSpPr>
          <p:spPr>
            <a:xfrm>
              <a:off x="2671328" y="2373420"/>
              <a:ext cx="300418" cy="4901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0">
              <a:extLst>
                <a:ext uri="{FF2B5EF4-FFF2-40B4-BE49-F238E27FC236}">
                  <a16:creationId xmlns="" xmlns:a16="http://schemas.microsoft.com/office/drawing/2014/main" id="{4D7BA3D2-2260-4DB7-A544-310A2CBC279F}"/>
                </a:ext>
              </a:extLst>
            </p:cNvPr>
            <p:cNvSpPr/>
            <p:nvPr/>
          </p:nvSpPr>
          <p:spPr>
            <a:xfrm>
              <a:off x="2624438" y="1099220"/>
              <a:ext cx="375597" cy="3755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11">
              <a:extLst>
                <a:ext uri="{FF2B5EF4-FFF2-40B4-BE49-F238E27FC236}">
                  <a16:creationId xmlns="" xmlns:a16="http://schemas.microsoft.com/office/drawing/2014/main" id="{96AA2E3A-775B-4356-9B70-D459851A7D3F}"/>
                </a:ext>
              </a:extLst>
            </p:cNvPr>
            <p:cNvSpPr/>
            <p:nvPr/>
          </p:nvSpPr>
          <p:spPr>
            <a:xfrm>
              <a:off x="2921000" y="1626343"/>
              <a:ext cx="235292" cy="23529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2">
              <a:extLst>
                <a:ext uri="{FF2B5EF4-FFF2-40B4-BE49-F238E27FC236}">
                  <a16:creationId xmlns="" xmlns:a16="http://schemas.microsoft.com/office/drawing/2014/main" id="{A1C7C613-1DCF-429D-8F7C-7471069C449F}"/>
                </a:ext>
              </a:extLst>
            </p:cNvPr>
            <p:cNvSpPr/>
            <p:nvPr/>
          </p:nvSpPr>
          <p:spPr>
            <a:xfrm>
              <a:off x="2746702" y="2221021"/>
              <a:ext cx="145774" cy="14577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13">
              <a:extLst>
                <a:ext uri="{FF2B5EF4-FFF2-40B4-BE49-F238E27FC236}">
                  <a16:creationId xmlns="" xmlns:a16="http://schemas.microsoft.com/office/drawing/2014/main" id="{D8B0536E-7EC6-481D-8E64-6809E4C6839E}"/>
                </a:ext>
              </a:extLst>
            </p:cNvPr>
            <p:cNvSpPr/>
            <p:nvPr/>
          </p:nvSpPr>
          <p:spPr>
            <a:xfrm>
              <a:off x="2534373" y="1933066"/>
              <a:ext cx="180130" cy="1801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4" name="Group 23">
            <a:extLst>
              <a:ext uri="{FF2B5EF4-FFF2-40B4-BE49-F238E27FC236}">
                <a16:creationId xmlns="" xmlns:a16="http://schemas.microsoft.com/office/drawing/2014/main" id="{9BA17192-96A8-4FCA-BD33-52BA83A4D9C2}"/>
              </a:ext>
            </a:extLst>
          </p:cNvPr>
          <p:cNvGrpSpPr/>
          <p:nvPr/>
        </p:nvGrpSpPr>
        <p:grpSpPr>
          <a:xfrm>
            <a:off x="10850465" y="150605"/>
            <a:ext cx="1240617" cy="2091161"/>
            <a:chOff x="9370729" y="457200"/>
            <a:chExt cx="1770705" cy="2984667"/>
          </a:xfrm>
        </p:grpSpPr>
        <p:sp>
          <p:nvSpPr>
            <p:cNvPr id="25" name="Oval 24">
              <a:extLst>
                <a:ext uri="{FF2B5EF4-FFF2-40B4-BE49-F238E27FC236}">
                  <a16:creationId xmlns="" xmlns:a16="http://schemas.microsoft.com/office/drawing/2014/main" id="{14D4AEC6-AADA-40BB-AB53-0F18E2254C5F}"/>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26" name="Oval 25">
              <a:extLst>
                <a:ext uri="{FF2B5EF4-FFF2-40B4-BE49-F238E27FC236}">
                  <a16:creationId xmlns="" xmlns:a16="http://schemas.microsoft.com/office/drawing/2014/main" id="{B48BA7A5-2AF3-473B-B90F-EE57F8B40607}"/>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27" name="Oval 26">
              <a:extLst>
                <a:ext uri="{FF2B5EF4-FFF2-40B4-BE49-F238E27FC236}">
                  <a16:creationId xmlns="" xmlns:a16="http://schemas.microsoft.com/office/drawing/2014/main" id="{BCAD9545-49C2-4476-BE5C-093EAA646923}"/>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28" name="Oval 27">
              <a:extLst>
                <a:ext uri="{FF2B5EF4-FFF2-40B4-BE49-F238E27FC236}">
                  <a16:creationId xmlns="" xmlns:a16="http://schemas.microsoft.com/office/drawing/2014/main" id="{07C2239F-0626-4DCC-AFD1-41E770FBE749}"/>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grpSp>
        <p:nvGrpSpPr>
          <p:cNvPr id="20" name="Group 19">
            <a:extLst>
              <a:ext uri="{FF2B5EF4-FFF2-40B4-BE49-F238E27FC236}">
                <a16:creationId xmlns="" xmlns:a16="http://schemas.microsoft.com/office/drawing/2014/main" id="{321ED5B3-5B76-44A4-A3A6-85EC0030F06A}"/>
              </a:ext>
            </a:extLst>
          </p:cNvPr>
          <p:cNvGrpSpPr/>
          <p:nvPr/>
        </p:nvGrpSpPr>
        <p:grpSpPr>
          <a:xfrm>
            <a:off x="124757" y="4687330"/>
            <a:ext cx="1308627" cy="2042983"/>
            <a:chOff x="9370729" y="457200"/>
            <a:chExt cx="1770705" cy="2984667"/>
          </a:xfrm>
        </p:grpSpPr>
        <p:sp>
          <p:nvSpPr>
            <p:cNvPr id="21" name="Oval 20">
              <a:extLst>
                <a:ext uri="{FF2B5EF4-FFF2-40B4-BE49-F238E27FC236}">
                  <a16:creationId xmlns="" xmlns:a16="http://schemas.microsoft.com/office/drawing/2014/main" id="{64566118-D384-4E5D-B825-FF3A27C75D8E}"/>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22" name="Oval 21">
              <a:extLst>
                <a:ext uri="{FF2B5EF4-FFF2-40B4-BE49-F238E27FC236}">
                  <a16:creationId xmlns="" xmlns:a16="http://schemas.microsoft.com/office/drawing/2014/main" id="{DF69B937-9207-471E-8EF6-F16081F47F34}"/>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23" name="Oval 22">
              <a:extLst>
                <a:ext uri="{FF2B5EF4-FFF2-40B4-BE49-F238E27FC236}">
                  <a16:creationId xmlns="" xmlns:a16="http://schemas.microsoft.com/office/drawing/2014/main" id="{F3170E4E-9E02-4DC5-9811-BCE2CF7A8EEB}"/>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29" name="Oval 28">
              <a:extLst>
                <a:ext uri="{FF2B5EF4-FFF2-40B4-BE49-F238E27FC236}">
                  <a16:creationId xmlns="" xmlns:a16="http://schemas.microsoft.com/office/drawing/2014/main" id="{74C40690-7CA5-42C5-BEF4-8A70F6463F3B}"/>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2"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220080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7560CC7-AD31-4980-8578-FA41D3F58945}"/>
              </a:ext>
            </a:extLst>
          </p:cNvPr>
          <p:cNvSpPr/>
          <p:nvPr/>
        </p:nvSpPr>
        <p:spPr>
          <a:xfrm>
            <a:off x="1934817" y="0"/>
            <a:ext cx="5075583"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 name="TextBox 5">
            <a:extLst>
              <a:ext uri="{FF2B5EF4-FFF2-40B4-BE49-F238E27FC236}">
                <a16:creationId xmlns="" xmlns:a16="http://schemas.microsoft.com/office/drawing/2014/main" id="{3A4BD092-02DF-4817-BB6E-E8862F6F0E23}"/>
              </a:ext>
            </a:extLst>
          </p:cNvPr>
          <p:cNvSpPr txBox="1"/>
          <p:nvPr/>
        </p:nvSpPr>
        <p:spPr>
          <a:xfrm>
            <a:off x="2377687" y="2116138"/>
            <a:ext cx="4002291" cy="461665"/>
          </a:xfrm>
          <a:prstGeom prst="rect">
            <a:avLst/>
          </a:prstGeom>
          <a:noFill/>
        </p:spPr>
        <p:txBody>
          <a:bodyPr wrap="square" rtlCol="0">
            <a:spAutoFit/>
          </a:bodyPr>
          <a:lstStyle/>
          <a:p>
            <a:pPr marL="342900" indent="-342900">
              <a:buSzPct val="150000"/>
              <a:buFont typeface="Arial" panose="020B0604020202020204" pitchFamily="34" charset="0"/>
              <a:buChar char="•"/>
            </a:pPr>
            <a:r>
              <a:rPr lang="en-US" sz="2400" b="1" dirty="0">
                <a:latin typeface="+mj-lt"/>
              </a:rPr>
              <a:t>Essential Self Care	</a:t>
            </a:r>
            <a:endParaRPr lang="en-ID" sz="1400" i="1" dirty="0">
              <a:latin typeface="+mj-lt"/>
            </a:endParaRPr>
          </a:p>
        </p:txBody>
      </p:sp>
      <p:sp>
        <p:nvSpPr>
          <p:cNvPr id="12" name="TextBox 11">
            <a:extLst>
              <a:ext uri="{FF2B5EF4-FFF2-40B4-BE49-F238E27FC236}">
                <a16:creationId xmlns="" xmlns:a16="http://schemas.microsoft.com/office/drawing/2014/main" id="{EBC0D57F-0D66-4396-8BBF-1EF7E64D6E1D}"/>
              </a:ext>
            </a:extLst>
          </p:cNvPr>
          <p:cNvSpPr txBox="1"/>
          <p:nvPr/>
        </p:nvSpPr>
        <p:spPr>
          <a:xfrm>
            <a:off x="2377686" y="2615511"/>
            <a:ext cx="5334747" cy="461665"/>
          </a:xfrm>
          <a:prstGeom prst="rect">
            <a:avLst/>
          </a:prstGeom>
        </p:spPr>
        <p:txBody>
          <a:bodyPr wrap="square" rtlCol="0">
            <a:spAutoFit/>
          </a:bodyPr>
          <a:lstStyle/>
          <a:p>
            <a:pPr marL="342900" indent="-342900">
              <a:buSzPct val="150000"/>
              <a:buFont typeface="Arial" panose="020B0604020202020204" pitchFamily="34" charset="0"/>
              <a:buChar char="•"/>
            </a:pPr>
            <a:r>
              <a:rPr lang="en-US" sz="2400" b="1" dirty="0">
                <a:latin typeface="+mj-lt"/>
              </a:rPr>
              <a:t>Domestic Tasks</a:t>
            </a:r>
            <a:endParaRPr lang="en-ID" sz="2400" b="1" dirty="0">
              <a:latin typeface="+mj-lt"/>
            </a:endParaRPr>
          </a:p>
        </p:txBody>
      </p:sp>
      <p:sp>
        <p:nvSpPr>
          <p:cNvPr id="15" name="TextBox 14">
            <a:extLst>
              <a:ext uri="{FF2B5EF4-FFF2-40B4-BE49-F238E27FC236}">
                <a16:creationId xmlns="" xmlns:a16="http://schemas.microsoft.com/office/drawing/2014/main" id="{880AFBB0-9E40-4609-A13D-9DC1D9B30BC3}"/>
              </a:ext>
            </a:extLst>
          </p:cNvPr>
          <p:cNvSpPr txBox="1"/>
          <p:nvPr/>
        </p:nvSpPr>
        <p:spPr>
          <a:xfrm>
            <a:off x="2377687" y="3114884"/>
            <a:ext cx="4002291" cy="461665"/>
          </a:xfrm>
          <a:prstGeom prst="rect">
            <a:avLst/>
          </a:prstGeom>
        </p:spPr>
        <p:txBody>
          <a:bodyPr wrap="square" rtlCol="0">
            <a:spAutoFit/>
          </a:bodyPr>
          <a:lstStyle/>
          <a:p>
            <a:pPr marL="342900" indent="-342900">
              <a:buSzPct val="150000"/>
              <a:buFont typeface="Arial" panose="020B0604020202020204" pitchFamily="34" charset="0"/>
              <a:buChar char="•"/>
            </a:pPr>
            <a:r>
              <a:rPr lang="en-US" sz="2400" b="1" dirty="0">
                <a:latin typeface="+mj-lt"/>
              </a:rPr>
              <a:t>Outdoor Activities</a:t>
            </a:r>
            <a:endParaRPr lang="en-ID" sz="2400" b="1" dirty="0">
              <a:latin typeface="+mj-lt"/>
            </a:endParaRPr>
          </a:p>
        </p:txBody>
      </p:sp>
      <p:sp>
        <p:nvSpPr>
          <p:cNvPr id="18" name="Text Placeholder 17">
            <a:extLst>
              <a:ext uri="{FF2B5EF4-FFF2-40B4-BE49-F238E27FC236}">
                <a16:creationId xmlns="" xmlns:a16="http://schemas.microsoft.com/office/drawing/2014/main" id="{77D90BE0-2B02-4B2A-B589-AC3F2217A7F2}"/>
              </a:ext>
            </a:extLst>
          </p:cNvPr>
          <p:cNvSpPr>
            <a:spLocks noGrp="1"/>
          </p:cNvSpPr>
          <p:nvPr>
            <p:ph type="body" sz="quarter" idx="10"/>
          </p:nvPr>
        </p:nvSpPr>
        <p:spPr/>
        <p:txBody>
          <a:bodyPr/>
          <a:lstStyle/>
          <a:p>
            <a:r>
              <a:rPr lang="en-US" dirty="0" smtClean="0">
                <a:solidFill>
                  <a:schemeClr val="tx1"/>
                </a:solidFill>
              </a:rPr>
              <a:t>Topics</a:t>
            </a:r>
            <a:endParaRPr lang="id-ID" dirty="0">
              <a:solidFill>
                <a:schemeClr val="tx1"/>
              </a:solidFill>
            </a:endParaRPr>
          </a:p>
        </p:txBody>
      </p:sp>
      <p:grpSp>
        <p:nvGrpSpPr>
          <p:cNvPr id="20" name="Group 19">
            <a:extLst>
              <a:ext uri="{FF2B5EF4-FFF2-40B4-BE49-F238E27FC236}">
                <a16:creationId xmlns="" xmlns:a16="http://schemas.microsoft.com/office/drawing/2014/main" id="{307B3D15-7B7C-44B1-8E79-A591025D82D5}"/>
              </a:ext>
            </a:extLst>
          </p:cNvPr>
          <p:cNvGrpSpPr/>
          <p:nvPr/>
        </p:nvGrpSpPr>
        <p:grpSpPr>
          <a:xfrm>
            <a:off x="11240191" y="5944291"/>
            <a:ext cx="728868" cy="728868"/>
            <a:chOff x="6109253" y="675859"/>
            <a:chExt cx="2968485" cy="2968488"/>
          </a:xfrm>
        </p:grpSpPr>
        <p:sp>
          <p:nvSpPr>
            <p:cNvPr id="21" name="Oval 20">
              <a:extLst>
                <a:ext uri="{FF2B5EF4-FFF2-40B4-BE49-F238E27FC236}">
                  <a16:creationId xmlns="" xmlns:a16="http://schemas.microsoft.com/office/drawing/2014/main" id="{718BC224-6429-49C8-8D83-207AE64CBECC}"/>
                </a:ext>
              </a:extLst>
            </p:cNvPr>
            <p:cNvSpPr/>
            <p:nvPr/>
          </p:nvSpPr>
          <p:spPr>
            <a:xfrm>
              <a:off x="6851374" y="2160104"/>
              <a:ext cx="1484243" cy="14842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22" name="Oval 21">
              <a:extLst>
                <a:ext uri="{FF2B5EF4-FFF2-40B4-BE49-F238E27FC236}">
                  <a16:creationId xmlns="" xmlns:a16="http://schemas.microsoft.com/office/drawing/2014/main" id="{9F2B4B24-331A-4DA8-B909-BE2E697DBC00}"/>
                </a:ext>
              </a:extLst>
            </p:cNvPr>
            <p:cNvSpPr/>
            <p:nvPr/>
          </p:nvSpPr>
          <p:spPr>
            <a:xfrm>
              <a:off x="7593495" y="1417982"/>
              <a:ext cx="1484243" cy="14842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23" name="Oval 22">
              <a:extLst>
                <a:ext uri="{FF2B5EF4-FFF2-40B4-BE49-F238E27FC236}">
                  <a16:creationId xmlns="" xmlns:a16="http://schemas.microsoft.com/office/drawing/2014/main" id="{FE311B09-90A7-4787-A58C-80F00B0139FD}"/>
                </a:ext>
              </a:extLst>
            </p:cNvPr>
            <p:cNvSpPr/>
            <p:nvPr/>
          </p:nvSpPr>
          <p:spPr>
            <a:xfrm>
              <a:off x="6109253" y="1417982"/>
              <a:ext cx="1484243" cy="148424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24" name="Oval 23">
              <a:extLst>
                <a:ext uri="{FF2B5EF4-FFF2-40B4-BE49-F238E27FC236}">
                  <a16:creationId xmlns="" xmlns:a16="http://schemas.microsoft.com/office/drawing/2014/main" id="{02AB2544-FA39-478A-8E07-14F611D17BB8}"/>
                </a:ext>
              </a:extLst>
            </p:cNvPr>
            <p:cNvSpPr/>
            <p:nvPr/>
          </p:nvSpPr>
          <p:spPr>
            <a:xfrm>
              <a:off x="6851374" y="675859"/>
              <a:ext cx="1484243" cy="14842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25" name="Oval 24">
              <a:extLst>
                <a:ext uri="{FF2B5EF4-FFF2-40B4-BE49-F238E27FC236}">
                  <a16:creationId xmlns="" xmlns:a16="http://schemas.microsoft.com/office/drawing/2014/main" id="{9CA97F90-946C-43C4-ACDF-E5D767DB6031}"/>
                </a:ext>
              </a:extLst>
            </p:cNvPr>
            <p:cNvSpPr/>
            <p:nvPr/>
          </p:nvSpPr>
          <p:spPr>
            <a:xfrm>
              <a:off x="6851374" y="1417983"/>
              <a:ext cx="1484243" cy="14842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26" name="TextBox 25">
            <a:extLst>
              <a:ext uri="{FF2B5EF4-FFF2-40B4-BE49-F238E27FC236}">
                <a16:creationId xmlns="" xmlns:a16="http://schemas.microsoft.com/office/drawing/2014/main" id="{7A6201E3-C247-4D10-B9AF-809BEE9322E7}"/>
              </a:ext>
            </a:extLst>
          </p:cNvPr>
          <p:cNvSpPr txBox="1"/>
          <p:nvPr/>
        </p:nvSpPr>
        <p:spPr>
          <a:xfrm>
            <a:off x="11360259" y="6174754"/>
            <a:ext cx="488731" cy="276999"/>
          </a:xfrm>
          <a:prstGeom prst="rect">
            <a:avLst/>
          </a:prstGeom>
          <a:noFill/>
        </p:spPr>
        <p:txBody>
          <a:bodyPr wrap="square" rtlCol="0">
            <a:spAutoFit/>
          </a:bodyPr>
          <a:lstStyle/>
          <a:p>
            <a:pPr algn="ctr"/>
            <a:fld id="{691AF18D-0852-4468-85C6-A271F63CD70E}" type="slidenum">
              <a:rPr lang="en-US" sz="1200" b="1" smtClean="0">
                <a:solidFill>
                  <a:schemeClr val="bg2"/>
                </a:solidFill>
                <a:latin typeface="+mj-lt"/>
              </a:rPr>
              <a:pPr algn="ctr"/>
              <a:t>2</a:t>
            </a:fld>
            <a:endParaRPr lang="en-US" sz="1200" b="1" dirty="0">
              <a:solidFill>
                <a:schemeClr val="bg2"/>
              </a:solidFill>
              <a:latin typeface="+mj-lt"/>
              <a:ea typeface="Open Sans Light" panose="020B0306030504020204" pitchFamily="34" charset="0"/>
              <a:cs typeface="Open Sans Light" panose="020B0306030504020204" pitchFamily="34" charset="0"/>
            </a:endParaRPr>
          </a:p>
        </p:txBody>
      </p:sp>
      <p:grpSp>
        <p:nvGrpSpPr>
          <p:cNvPr id="59" name="Group 58">
            <a:extLst>
              <a:ext uri="{FF2B5EF4-FFF2-40B4-BE49-F238E27FC236}">
                <a16:creationId xmlns="" xmlns:a16="http://schemas.microsoft.com/office/drawing/2014/main" id="{3E4BF914-D558-4DB7-BC3F-DA075513B1BE}"/>
              </a:ext>
            </a:extLst>
          </p:cNvPr>
          <p:cNvGrpSpPr/>
          <p:nvPr/>
        </p:nvGrpSpPr>
        <p:grpSpPr>
          <a:xfrm>
            <a:off x="45552" y="2081772"/>
            <a:ext cx="2132850" cy="2694454"/>
            <a:chOff x="9015322" y="457200"/>
            <a:chExt cx="2529901" cy="2981553"/>
          </a:xfrm>
        </p:grpSpPr>
        <p:sp>
          <p:nvSpPr>
            <p:cNvPr id="60" name="Oval 59">
              <a:extLst>
                <a:ext uri="{FF2B5EF4-FFF2-40B4-BE49-F238E27FC236}">
                  <a16:creationId xmlns="" xmlns:a16="http://schemas.microsoft.com/office/drawing/2014/main" id="{6D58C86C-6411-4D85-87E7-BF0CA702574A}"/>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1" name="Oval 60">
              <a:extLst>
                <a:ext uri="{FF2B5EF4-FFF2-40B4-BE49-F238E27FC236}">
                  <a16:creationId xmlns="" xmlns:a16="http://schemas.microsoft.com/office/drawing/2014/main" id="{8ACD8474-23A5-4453-A1C0-E44C69224F5B}"/>
                </a:ext>
              </a:extLst>
            </p:cNvPr>
            <p:cNvSpPr/>
            <p:nvPr/>
          </p:nvSpPr>
          <p:spPr>
            <a:xfrm>
              <a:off x="10636454" y="1678549"/>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2" name="Oval 61">
              <a:extLst>
                <a:ext uri="{FF2B5EF4-FFF2-40B4-BE49-F238E27FC236}">
                  <a16:creationId xmlns="" xmlns:a16="http://schemas.microsoft.com/office/drawing/2014/main" id="{FA500772-E3C3-4C0F-AD7C-7B0553CF5344}"/>
                </a:ext>
              </a:extLst>
            </p:cNvPr>
            <p:cNvSpPr/>
            <p:nvPr/>
          </p:nvSpPr>
          <p:spPr>
            <a:xfrm>
              <a:off x="9015322" y="2051830"/>
              <a:ext cx="703695" cy="70369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3" name="Oval 62">
              <a:extLst>
                <a:ext uri="{FF2B5EF4-FFF2-40B4-BE49-F238E27FC236}">
                  <a16:creationId xmlns="" xmlns:a16="http://schemas.microsoft.com/office/drawing/2014/main" id="{824F99D6-26A0-44C2-A080-072E098D3C1A}"/>
                </a:ext>
              </a:extLst>
            </p:cNvPr>
            <p:cNvSpPr/>
            <p:nvPr/>
          </p:nvSpPr>
          <p:spPr>
            <a:xfrm>
              <a:off x="9855081" y="2900689"/>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p>
          </p:txBody>
        </p:sp>
      </p:grpSp>
      <p:sp>
        <p:nvSpPr>
          <p:cNvPr id="85" name="TextBox 84">
            <a:extLst>
              <a:ext uri="{FF2B5EF4-FFF2-40B4-BE49-F238E27FC236}">
                <a16:creationId xmlns="" xmlns:a16="http://schemas.microsoft.com/office/drawing/2014/main" id="{D26DCB01-3AFF-4D4B-84E0-12DEDB4F9971}"/>
              </a:ext>
            </a:extLst>
          </p:cNvPr>
          <p:cNvSpPr txBox="1"/>
          <p:nvPr/>
        </p:nvSpPr>
        <p:spPr>
          <a:xfrm>
            <a:off x="2377687" y="3614257"/>
            <a:ext cx="4002291" cy="461665"/>
          </a:xfrm>
          <a:prstGeom prst="rect">
            <a:avLst/>
          </a:prstGeom>
        </p:spPr>
        <p:txBody>
          <a:bodyPr wrap="square" rtlCol="0">
            <a:spAutoFit/>
          </a:bodyPr>
          <a:lstStyle/>
          <a:p>
            <a:pPr marL="342900" indent="-342900">
              <a:buSzPct val="150000"/>
              <a:buFont typeface="Arial" panose="020B0604020202020204" pitchFamily="34" charset="0"/>
              <a:buChar char="•"/>
            </a:pPr>
            <a:r>
              <a:rPr lang="en-US" sz="2400" b="1" dirty="0">
                <a:latin typeface="+mj-lt"/>
              </a:rPr>
              <a:t>Indoor Activities</a:t>
            </a:r>
            <a:endParaRPr lang="en-ID" sz="2400" b="1" dirty="0">
              <a:latin typeface="+mj-lt"/>
            </a:endParaRPr>
          </a:p>
        </p:txBody>
      </p:sp>
      <p:sp>
        <p:nvSpPr>
          <p:cNvPr id="86" name="TextBox 85">
            <a:extLst>
              <a:ext uri="{FF2B5EF4-FFF2-40B4-BE49-F238E27FC236}">
                <a16:creationId xmlns="" xmlns:a16="http://schemas.microsoft.com/office/drawing/2014/main" id="{AF4359C7-4D69-D044-8A7B-2CE5C9DC3ECA}"/>
              </a:ext>
            </a:extLst>
          </p:cNvPr>
          <p:cNvSpPr txBox="1"/>
          <p:nvPr/>
        </p:nvSpPr>
        <p:spPr>
          <a:xfrm>
            <a:off x="2377687" y="4113630"/>
            <a:ext cx="3149424" cy="461665"/>
          </a:xfrm>
          <a:prstGeom prst="rect">
            <a:avLst/>
          </a:prstGeom>
        </p:spPr>
        <p:txBody>
          <a:bodyPr wrap="square" rtlCol="0">
            <a:spAutoFit/>
          </a:bodyPr>
          <a:lstStyle/>
          <a:p>
            <a:pPr marL="342900" indent="-342900">
              <a:buSzPct val="150000"/>
              <a:buFont typeface="Arial" panose="020B0604020202020204" pitchFamily="34" charset="0"/>
              <a:buChar char="•"/>
            </a:pPr>
            <a:r>
              <a:rPr lang="en-US" sz="2400" b="1" dirty="0">
                <a:latin typeface="+mj-lt"/>
              </a:rPr>
              <a:t>Wellbeing</a:t>
            </a:r>
            <a:endParaRPr lang="en-ID" sz="2400" b="1" dirty="0">
              <a:latin typeface="+mj-lt"/>
            </a:endParaRPr>
          </a:p>
        </p:txBody>
      </p:sp>
      <p:sp>
        <p:nvSpPr>
          <p:cNvPr id="87" name="TextBox 86">
            <a:extLst>
              <a:ext uri="{FF2B5EF4-FFF2-40B4-BE49-F238E27FC236}">
                <a16:creationId xmlns="" xmlns:a16="http://schemas.microsoft.com/office/drawing/2014/main" id="{57521B25-08F5-E844-B5B7-A65D51A06FDE}"/>
              </a:ext>
            </a:extLst>
          </p:cNvPr>
          <p:cNvSpPr txBox="1"/>
          <p:nvPr/>
        </p:nvSpPr>
        <p:spPr>
          <a:xfrm>
            <a:off x="2377687" y="4613003"/>
            <a:ext cx="3149424" cy="461665"/>
          </a:xfrm>
          <a:prstGeom prst="rect">
            <a:avLst/>
          </a:prstGeom>
        </p:spPr>
        <p:txBody>
          <a:bodyPr wrap="square" rtlCol="0">
            <a:spAutoFit/>
          </a:bodyPr>
          <a:lstStyle/>
          <a:p>
            <a:pPr marL="342900" indent="-342900">
              <a:buSzPct val="150000"/>
              <a:buFont typeface="Arial" panose="020B0604020202020204" pitchFamily="34" charset="0"/>
              <a:buChar char="•"/>
            </a:pPr>
            <a:r>
              <a:rPr lang="en-US" sz="2400" b="1" dirty="0">
                <a:latin typeface="+mj-lt"/>
              </a:rPr>
              <a:t>Exercises</a:t>
            </a:r>
            <a:endParaRPr lang="en-ID" sz="2400" b="1" dirty="0">
              <a:latin typeface="+mj-lt"/>
            </a:endParaRPr>
          </a:p>
        </p:txBody>
      </p:sp>
      <p:sp>
        <p:nvSpPr>
          <p:cNvPr id="88" name="TextBox 87">
            <a:extLst>
              <a:ext uri="{FF2B5EF4-FFF2-40B4-BE49-F238E27FC236}">
                <a16:creationId xmlns="" xmlns:a16="http://schemas.microsoft.com/office/drawing/2014/main" id="{FFE88DAB-F2AA-8149-8180-4E3D5A2D61BE}"/>
              </a:ext>
            </a:extLst>
          </p:cNvPr>
          <p:cNvSpPr txBox="1"/>
          <p:nvPr/>
        </p:nvSpPr>
        <p:spPr>
          <a:xfrm>
            <a:off x="2377686" y="5112377"/>
            <a:ext cx="4330336" cy="1200329"/>
          </a:xfrm>
          <a:prstGeom prst="rect">
            <a:avLst/>
          </a:prstGeom>
        </p:spPr>
        <p:txBody>
          <a:bodyPr wrap="square" rtlCol="0">
            <a:spAutoFit/>
          </a:bodyPr>
          <a:lstStyle/>
          <a:p>
            <a:pPr marL="342900" indent="-342900">
              <a:buSzPct val="150000"/>
              <a:buFont typeface="Arial" panose="020B0604020202020204" pitchFamily="34" charset="0"/>
              <a:buChar char="•"/>
            </a:pPr>
            <a:r>
              <a:rPr lang="en-US" sz="2400" b="1" dirty="0">
                <a:latin typeface="+mj-lt"/>
              </a:rPr>
              <a:t>Sensory </a:t>
            </a:r>
            <a:r>
              <a:rPr lang="en-US" sz="2400" b="1" dirty="0" smtClean="0">
                <a:latin typeface="+mj-lt"/>
              </a:rPr>
              <a:t>Activities</a:t>
            </a:r>
          </a:p>
          <a:p>
            <a:pPr marL="342900" indent="-342900">
              <a:buSzPct val="150000"/>
              <a:buFont typeface="Arial" panose="020B0604020202020204" pitchFamily="34" charset="0"/>
              <a:buChar char="•"/>
            </a:pPr>
            <a:r>
              <a:rPr lang="en-US" sz="2400" b="1" dirty="0" smtClean="0">
                <a:latin typeface="+mj-lt"/>
              </a:rPr>
              <a:t>Managing </a:t>
            </a:r>
            <a:r>
              <a:rPr lang="en-US" sz="2400" b="1" dirty="0" err="1" smtClean="0">
                <a:latin typeface="+mj-lt"/>
              </a:rPr>
              <a:t>Behaviour</a:t>
            </a:r>
            <a:endParaRPr lang="en-US" sz="2400" b="1" dirty="0" smtClean="0">
              <a:latin typeface="+mj-lt"/>
            </a:endParaRPr>
          </a:p>
          <a:p>
            <a:pPr marL="342900" indent="-342900">
              <a:buSzPct val="150000"/>
              <a:buFont typeface="Arial" panose="020B0604020202020204" pitchFamily="34" charset="0"/>
              <a:buChar char="•"/>
            </a:pPr>
            <a:r>
              <a:rPr lang="en-US" sz="2400" b="1" dirty="0" smtClean="0">
                <a:latin typeface="+mj-lt"/>
              </a:rPr>
              <a:t>Posture and Seating</a:t>
            </a:r>
            <a:endParaRPr lang="en-ID" sz="2400" b="1" dirty="0">
              <a:latin typeface="+mj-lt"/>
            </a:endParaRPr>
          </a:p>
        </p:txBody>
      </p:sp>
      <p:sp>
        <p:nvSpPr>
          <p:cNvPr id="27" name="TextBox 26">
            <a:extLst>
              <a:ext uri="{FF2B5EF4-FFF2-40B4-BE49-F238E27FC236}">
                <a16:creationId xmlns="" xmlns:a16="http://schemas.microsoft.com/office/drawing/2014/main" id="{80D9C38D-8845-4C49-9CB6-976ABD86EBE7}"/>
              </a:ext>
            </a:extLst>
          </p:cNvPr>
          <p:cNvSpPr txBox="1"/>
          <p:nvPr/>
        </p:nvSpPr>
        <p:spPr>
          <a:xfrm>
            <a:off x="5404834" y="2140968"/>
            <a:ext cx="867545" cy="4524315"/>
          </a:xfrm>
          <a:prstGeom prst="rect">
            <a:avLst/>
          </a:prstGeom>
          <a:noFill/>
        </p:spPr>
        <p:txBody>
          <a:bodyPr wrap="none" rtlCol="0">
            <a:spAutoFit/>
          </a:bodyPr>
          <a:lstStyle/>
          <a:p>
            <a:r>
              <a:rPr lang="en-US" sz="2400" i="1" dirty="0" smtClean="0">
                <a:solidFill>
                  <a:schemeClr val="bg1">
                    <a:lumMod val="65000"/>
                  </a:schemeClr>
                </a:solidFill>
                <a:latin typeface="Itim"/>
              </a:rPr>
              <a:t> 4</a:t>
            </a:r>
            <a:r>
              <a:rPr lang="en-US" sz="2400" i="1" dirty="0">
                <a:solidFill>
                  <a:schemeClr val="bg1">
                    <a:lumMod val="65000"/>
                  </a:schemeClr>
                </a:solidFill>
                <a:latin typeface="Itim"/>
              </a:rPr>
              <a:t/>
            </a:r>
            <a:br>
              <a:rPr lang="en-US" sz="2400" i="1" dirty="0">
                <a:solidFill>
                  <a:schemeClr val="bg1">
                    <a:lumMod val="65000"/>
                  </a:schemeClr>
                </a:solidFill>
                <a:latin typeface="Itim"/>
              </a:rPr>
            </a:br>
            <a:endParaRPr lang="en-US" sz="800" i="1" dirty="0">
              <a:solidFill>
                <a:schemeClr val="bg1">
                  <a:lumMod val="65000"/>
                </a:schemeClr>
              </a:solidFill>
              <a:latin typeface="Itim"/>
            </a:endParaRPr>
          </a:p>
          <a:p>
            <a:r>
              <a:rPr lang="en-US" sz="2400" i="1" dirty="0">
                <a:solidFill>
                  <a:schemeClr val="bg1">
                    <a:lumMod val="65000"/>
                  </a:schemeClr>
                </a:solidFill>
                <a:latin typeface="Itim"/>
              </a:rPr>
              <a:t>5</a:t>
            </a:r>
          </a:p>
          <a:p>
            <a:pPr lvl="0"/>
            <a:endParaRPr lang="en-US" sz="800" i="1" dirty="0">
              <a:solidFill>
                <a:schemeClr val="bg1">
                  <a:lumMod val="65000"/>
                </a:schemeClr>
              </a:solidFill>
              <a:latin typeface="Itim"/>
            </a:endParaRPr>
          </a:p>
          <a:p>
            <a:r>
              <a:rPr lang="en-US" sz="2400" i="1" dirty="0">
                <a:solidFill>
                  <a:schemeClr val="bg1">
                    <a:lumMod val="65000"/>
                  </a:schemeClr>
                </a:solidFill>
                <a:latin typeface="Itim"/>
              </a:rPr>
              <a:t>6</a:t>
            </a:r>
          </a:p>
          <a:p>
            <a:pPr lvl="0"/>
            <a:endParaRPr lang="en-US" sz="800" i="1" dirty="0">
              <a:solidFill>
                <a:schemeClr val="bg1">
                  <a:lumMod val="65000"/>
                </a:schemeClr>
              </a:solidFill>
              <a:latin typeface="Itim"/>
            </a:endParaRPr>
          </a:p>
          <a:p>
            <a:r>
              <a:rPr lang="en-US" sz="2400" i="1" dirty="0">
                <a:solidFill>
                  <a:schemeClr val="bg1">
                    <a:lumMod val="65000"/>
                  </a:schemeClr>
                </a:solidFill>
                <a:latin typeface="Itim"/>
              </a:rPr>
              <a:t>7</a:t>
            </a:r>
            <a:endParaRPr lang="en-GB" sz="2400" dirty="0">
              <a:solidFill>
                <a:schemeClr val="bg1">
                  <a:lumMod val="65000"/>
                </a:schemeClr>
              </a:solidFill>
            </a:endParaRPr>
          </a:p>
          <a:p>
            <a:pPr lvl="0"/>
            <a:endParaRPr lang="en-US" sz="800" i="1" dirty="0">
              <a:solidFill>
                <a:schemeClr val="bg1">
                  <a:lumMod val="65000"/>
                </a:schemeClr>
              </a:solidFill>
              <a:latin typeface="Itim"/>
            </a:endParaRPr>
          </a:p>
          <a:p>
            <a:r>
              <a:rPr lang="en-US" sz="2400" i="1" dirty="0">
                <a:solidFill>
                  <a:schemeClr val="bg1">
                    <a:lumMod val="65000"/>
                  </a:schemeClr>
                </a:solidFill>
                <a:latin typeface="Itim"/>
              </a:rPr>
              <a:t>9</a:t>
            </a:r>
          </a:p>
          <a:p>
            <a:pPr lvl="0"/>
            <a:endParaRPr lang="en-US" sz="800" i="1" dirty="0">
              <a:solidFill>
                <a:schemeClr val="bg1">
                  <a:lumMod val="65000"/>
                </a:schemeClr>
              </a:solidFill>
              <a:latin typeface="Itim"/>
            </a:endParaRPr>
          </a:p>
          <a:p>
            <a:r>
              <a:rPr lang="en-US" sz="2400" i="1" dirty="0">
                <a:solidFill>
                  <a:schemeClr val="bg1">
                    <a:lumMod val="65000"/>
                  </a:schemeClr>
                </a:solidFill>
                <a:latin typeface="Itim"/>
              </a:rPr>
              <a:t>11</a:t>
            </a:r>
          </a:p>
          <a:p>
            <a:pPr lvl="0"/>
            <a:endParaRPr lang="en-US" sz="800" i="1" dirty="0">
              <a:solidFill>
                <a:schemeClr val="bg1">
                  <a:lumMod val="65000"/>
                </a:schemeClr>
              </a:solidFill>
              <a:latin typeface="Itim"/>
            </a:endParaRPr>
          </a:p>
          <a:p>
            <a:r>
              <a:rPr lang="en-GB" sz="2400" i="1" dirty="0" smtClean="0">
                <a:solidFill>
                  <a:schemeClr val="bg1">
                    <a:lumMod val="65000"/>
                  </a:schemeClr>
                </a:solidFill>
                <a:latin typeface="Itim"/>
              </a:rPr>
              <a:t>12</a:t>
            </a:r>
          </a:p>
          <a:p>
            <a:r>
              <a:rPr lang="en-GB" sz="2400" i="1" dirty="0" smtClean="0">
                <a:solidFill>
                  <a:schemeClr val="bg1">
                    <a:lumMod val="65000"/>
                  </a:schemeClr>
                </a:solidFill>
                <a:latin typeface="Itim"/>
              </a:rPr>
              <a:t>    15</a:t>
            </a:r>
          </a:p>
          <a:p>
            <a:r>
              <a:rPr lang="en-GB" sz="2400" i="1" dirty="0" smtClean="0">
                <a:solidFill>
                  <a:schemeClr val="bg1">
                    <a:lumMod val="65000"/>
                  </a:schemeClr>
                </a:solidFill>
                <a:latin typeface="Itim"/>
              </a:rPr>
              <a:t>    16</a:t>
            </a:r>
            <a:endParaRPr lang="en-GB" sz="2400" dirty="0">
              <a:solidFill>
                <a:schemeClr val="bg1">
                  <a:lumMod val="65000"/>
                </a:schemeClr>
              </a:solidFill>
            </a:endParaRPr>
          </a:p>
          <a:p>
            <a:endParaRPr lang="en-GB" sz="2400" dirty="0">
              <a:solidFill>
                <a:schemeClr val="bg1">
                  <a:lumMod val="65000"/>
                </a:schemeClr>
              </a:solidFill>
            </a:endParaRPr>
          </a:p>
        </p:txBody>
      </p:sp>
      <p:pic>
        <p:nvPicPr>
          <p:cNvPr id="3" name="Picture Placeholder 2" descr="Tips-Tricks – MUG ONE"/>
          <p:cNvPicPr>
            <a:picLocks noGrp="1" noChangeAspect="1" noChangeArrowheads="1"/>
          </p:cNvPicPr>
          <p:nvPr>
            <p:ph type="pic" sz="quarter" idx="11"/>
          </p:nvPr>
        </p:nvPicPr>
        <p:blipFill>
          <a:blip r:embed="rId4" cstate="print"/>
          <a:srcRect l="12506" r="12506"/>
          <a:stretch>
            <a:fillRect/>
          </a:stretch>
        </p:blipFill>
        <p:spPr bwMode="auto">
          <a:prstGeom prst="rect">
            <a:avLst/>
          </a:prstGeom>
          <a:noFill/>
        </p:spPr>
      </p:pic>
      <p:sp>
        <p:nvSpPr>
          <p:cNvPr id="4"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789223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 xmlns:a16="http://schemas.microsoft.com/office/drawing/2014/main" id="{C27E53BC-A338-4C86-8C42-61FCF26C54F7}"/>
              </a:ext>
            </a:extLst>
          </p:cNvPr>
          <p:cNvSpPr/>
          <p:nvPr/>
        </p:nvSpPr>
        <p:spPr>
          <a:xfrm>
            <a:off x="4020456" y="1628563"/>
            <a:ext cx="4151088" cy="4151088"/>
          </a:xfrm>
          <a:prstGeom prst="ellipse">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p>
        </p:txBody>
      </p:sp>
      <p:pic>
        <p:nvPicPr>
          <p:cNvPr id="11" name="Picture Placeholder 10">
            <a:extLst>
              <a:ext uri="{FF2B5EF4-FFF2-40B4-BE49-F238E27FC236}">
                <a16:creationId xmlns="" xmlns:a16="http://schemas.microsoft.com/office/drawing/2014/main" id="{AB6837D7-180B-8947-8F06-9FAAA0CD77EA}"/>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6392" r="6392"/>
          <a:stretch>
            <a:fillRect/>
          </a:stretch>
        </p:blipFill>
        <p:spPr>
          <a:xfrm>
            <a:off x="4019604" y="1629146"/>
            <a:ext cx="4151088" cy="4151088"/>
          </a:xfrm>
        </p:spPr>
      </p:pic>
      <p:sp>
        <p:nvSpPr>
          <p:cNvPr id="12" name="TextBox 11">
            <a:extLst>
              <a:ext uri="{FF2B5EF4-FFF2-40B4-BE49-F238E27FC236}">
                <a16:creationId xmlns="" xmlns:a16="http://schemas.microsoft.com/office/drawing/2014/main" id="{E2266C64-B122-4E55-AD02-315A5AF9341E}"/>
              </a:ext>
            </a:extLst>
          </p:cNvPr>
          <p:cNvSpPr txBox="1"/>
          <p:nvPr/>
        </p:nvSpPr>
        <p:spPr>
          <a:xfrm>
            <a:off x="9326338" y="2149107"/>
            <a:ext cx="2538702" cy="646331"/>
          </a:xfrm>
          <a:prstGeom prst="rect">
            <a:avLst/>
          </a:prstGeom>
          <a:noFill/>
        </p:spPr>
        <p:txBody>
          <a:bodyPr wrap="square" rtlCol="0">
            <a:spAutoFit/>
          </a:bodyPr>
          <a:lstStyle/>
          <a:p>
            <a:pPr>
              <a:lnSpc>
                <a:spcPct val="150000"/>
              </a:lnSpc>
            </a:pPr>
            <a:r>
              <a:rPr lang="en-US" sz="1200" dirty="0"/>
              <a:t>Add variety by choosing different </a:t>
            </a:r>
            <a:r>
              <a:rPr lang="en-US" sz="1200" dirty="0" smtClean="0"/>
              <a:t>sponges/scrubs </a:t>
            </a:r>
            <a:r>
              <a:rPr lang="en-US" sz="1200" dirty="0"/>
              <a:t>and soaps </a:t>
            </a:r>
          </a:p>
        </p:txBody>
      </p:sp>
      <p:sp>
        <p:nvSpPr>
          <p:cNvPr id="13" name="TextBox 12">
            <a:extLst>
              <a:ext uri="{FF2B5EF4-FFF2-40B4-BE49-F238E27FC236}">
                <a16:creationId xmlns="" xmlns:a16="http://schemas.microsoft.com/office/drawing/2014/main" id="{9335F118-9E7A-417E-8254-1541CA9EACD6}"/>
              </a:ext>
            </a:extLst>
          </p:cNvPr>
          <p:cNvSpPr txBox="1"/>
          <p:nvPr/>
        </p:nvSpPr>
        <p:spPr>
          <a:xfrm>
            <a:off x="9269531" y="1497931"/>
            <a:ext cx="2450135" cy="707886"/>
          </a:xfrm>
          <a:prstGeom prst="rect">
            <a:avLst/>
          </a:prstGeom>
          <a:noFill/>
        </p:spPr>
        <p:txBody>
          <a:bodyPr wrap="square" rtlCol="0">
            <a:spAutoFit/>
          </a:bodyPr>
          <a:lstStyle/>
          <a:p>
            <a:r>
              <a:rPr lang="en-US" sz="2000" b="1" dirty="0">
                <a:solidFill>
                  <a:schemeClr val="accent4"/>
                </a:solidFill>
                <a:latin typeface="+mj-lt"/>
              </a:rPr>
              <a:t>Have a shower </a:t>
            </a:r>
          </a:p>
          <a:p>
            <a:r>
              <a:rPr lang="en-US" sz="2000" b="1" dirty="0">
                <a:solidFill>
                  <a:schemeClr val="accent4"/>
                </a:solidFill>
                <a:latin typeface="+mj-lt"/>
              </a:rPr>
              <a:t>daily</a:t>
            </a:r>
            <a:endParaRPr lang="en-ID" sz="2000" b="1" dirty="0">
              <a:solidFill>
                <a:schemeClr val="accent4"/>
              </a:solidFill>
              <a:latin typeface="+mj-lt"/>
            </a:endParaRPr>
          </a:p>
        </p:txBody>
      </p:sp>
      <p:sp>
        <p:nvSpPr>
          <p:cNvPr id="14" name="Oval 13">
            <a:extLst>
              <a:ext uri="{FF2B5EF4-FFF2-40B4-BE49-F238E27FC236}">
                <a16:creationId xmlns="" xmlns:a16="http://schemas.microsoft.com/office/drawing/2014/main" id="{F279B27B-3A6E-4A3D-AAA7-D4C3A9A72143}"/>
              </a:ext>
            </a:extLst>
          </p:cNvPr>
          <p:cNvSpPr/>
          <p:nvPr/>
        </p:nvSpPr>
        <p:spPr>
          <a:xfrm>
            <a:off x="8171544" y="1689529"/>
            <a:ext cx="853440" cy="853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Oval 14">
            <a:extLst>
              <a:ext uri="{FF2B5EF4-FFF2-40B4-BE49-F238E27FC236}">
                <a16:creationId xmlns="" xmlns:a16="http://schemas.microsoft.com/office/drawing/2014/main" id="{8CB17A00-DC78-4650-8BCF-DAD5664857D4}"/>
              </a:ext>
            </a:extLst>
          </p:cNvPr>
          <p:cNvSpPr/>
          <p:nvPr/>
        </p:nvSpPr>
        <p:spPr>
          <a:xfrm>
            <a:off x="3167016" y="1689529"/>
            <a:ext cx="853440" cy="8534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6" name="TextBox 15">
            <a:extLst>
              <a:ext uri="{FF2B5EF4-FFF2-40B4-BE49-F238E27FC236}">
                <a16:creationId xmlns="" xmlns:a16="http://schemas.microsoft.com/office/drawing/2014/main" id="{963080FD-EDDB-4160-BCD0-2E16332C3790}"/>
              </a:ext>
            </a:extLst>
          </p:cNvPr>
          <p:cNvSpPr txBox="1"/>
          <p:nvPr/>
        </p:nvSpPr>
        <p:spPr>
          <a:xfrm>
            <a:off x="361465" y="2116249"/>
            <a:ext cx="2549853" cy="616836"/>
          </a:xfrm>
          <a:prstGeom prst="rect">
            <a:avLst/>
          </a:prstGeom>
          <a:noFill/>
        </p:spPr>
        <p:txBody>
          <a:bodyPr wrap="square" rtlCol="0">
            <a:spAutoFit/>
          </a:bodyPr>
          <a:lstStyle/>
          <a:p>
            <a:pPr algn="r">
              <a:lnSpc>
                <a:spcPct val="150000"/>
              </a:lnSpc>
            </a:pPr>
            <a:r>
              <a:rPr lang="en-US" sz="1200" dirty="0"/>
              <a:t>Visit </a:t>
            </a:r>
            <a:r>
              <a:rPr lang="en-US" sz="1200" dirty="0">
                <a:hlinkClick r:id="rId5">
                  <a:extLst>
                    <a:ext uri="{A12FA001-AC4F-418D-AE19-62706E023703}">
                      <ahyp:hlinkClr xmlns="" xmlns:ahyp="http://schemas.microsoft.com/office/drawing/2018/hyperlinkcolor" val="tx"/>
                    </a:ext>
                  </a:extLst>
                </a:hlinkClick>
              </a:rPr>
              <a:t>https://bit.ly/2JOb0xD</a:t>
            </a:r>
            <a:r>
              <a:rPr lang="en-US" sz="1200" dirty="0"/>
              <a:t> for a guide to washing hands. </a:t>
            </a:r>
          </a:p>
        </p:txBody>
      </p:sp>
      <p:sp>
        <p:nvSpPr>
          <p:cNvPr id="17" name="TextBox 16">
            <a:extLst>
              <a:ext uri="{FF2B5EF4-FFF2-40B4-BE49-F238E27FC236}">
                <a16:creationId xmlns="" xmlns:a16="http://schemas.microsoft.com/office/drawing/2014/main" id="{5A47B6A3-8DC0-4FED-85C5-B46991F0C7B1}"/>
              </a:ext>
            </a:extLst>
          </p:cNvPr>
          <p:cNvSpPr txBox="1"/>
          <p:nvPr/>
        </p:nvSpPr>
        <p:spPr>
          <a:xfrm>
            <a:off x="404297" y="1497931"/>
            <a:ext cx="2507021" cy="707886"/>
          </a:xfrm>
          <a:prstGeom prst="rect">
            <a:avLst/>
          </a:prstGeom>
          <a:noFill/>
        </p:spPr>
        <p:txBody>
          <a:bodyPr wrap="square" rtlCol="0">
            <a:spAutoFit/>
          </a:bodyPr>
          <a:lstStyle/>
          <a:p>
            <a:pPr algn="r"/>
            <a:r>
              <a:rPr lang="en-US" sz="2000" b="1" dirty="0">
                <a:solidFill>
                  <a:schemeClr val="accent1"/>
                </a:solidFill>
                <a:latin typeface="+mj-lt"/>
              </a:rPr>
              <a:t>Wash your </a:t>
            </a:r>
            <a:br>
              <a:rPr lang="en-US" sz="2000" b="1" dirty="0">
                <a:solidFill>
                  <a:schemeClr val="accent1"/>
                </a:solidFill>
                <a:latin typeface="+mj-lt"/>
              </a:rPr>
            </a:br>
            <a:r>
              <a:rPr lang="en-US" sz="2000" b="1" dirty="0">
                <a:solidFill>
                  <a:schemeClr val="accent1"/>
                </a:solidFill>
                <a:latin typeface="+mj-lt"/>
              </a:rPr>
              <a:t>hands regularly</a:t>
            </a:r>
            <a:endParaRPr lang="en-ID" sz="2000" b="1" dirty="0">
              <a:solidFill>
                <a:schemeClr val="accent1"/>
              </a:solidFill>
              <a:latin typeface="+mj-lt"/>
            </a:endParaRPr>
          </a:p>
        </p:txBody>
      </p:sp>
      <p:sp>
        <p:nvSpPr>
          <p:cNvPr id="20" name="Oval 19">
            <a:extLst>
              <a:ext uri="{FF2B5EF4-FFF2-40B4-BE49-F238E27FC236}">
                <a16:creationId xmlns="" xmlns:a16="http://schemas.microsoft.com/office/drawing/2014/main" id="{C413FB69-44A4-46FA-A8EB-A823512054FA}"/>
              </a:ext>
            </a:extLst>
          </p:cNvPr>
          <p:cNvSpPr/>
          <p:nvPr/>
        </p:nvSpPr>
        <p:spPr>
          <a:xfrm>
            <a:off x="8171544" y="4882595"/>
            <a:ext cx="853440" cy="853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 xmlns:a16="http://schemas.microsoft.com/office/drawing/2014/main" id="{ADBDBCB3-D96D-47AE-BFB9-A96A90C66405}"/>
              </a:ext>
            </a:extLst>
          </p:cNvPr>
          <p:cNvSpPr/>
          <p:nvPr/>
        </p:nvSpPr>
        <p:spPr>
          <a:xfrm>
            <a:off x="3167016" y="4882595"/>
            <a:ext cx="853440" cy="853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TextBox 22">
            <a:extLst>
              <a:ext uri="{FF2B5EF4-FFF2-40B4-BE49-F238E27FC236}">
                <a16:creationId xmlns="" xmlns:a16="http://schemas.microsoft.com/office/drawing/2014/main" id="{9E4D2C49-0439-4BE6-9D4B-628E69A4241C}"/>
              </a:ext>
            </a:extLst>
          </p:cNvPr>
          <p:cNvSpPr txBox="1"/>
          <p:nvPr/>
        </p:nvSpPr>
        <p:spPr>
          <a:xfrm>
            <a:off x="696687" y="4821629"/>
            <a:ext cx="2214632" cy="707886"/>
          </a:xfrm>
          <a:prstGeom prst="rect">
            <a:avLst/>
          </a:prstGeom>
          <a:noFill/>
        </p:spPr>
        <p:txBody>
          <a:bodyPr wrap="square" rtlCol="0">
            <a:spAutoFit/>
          </a:bodyPr>
          <a:lstStyle/>
          <a:p>
            <a:pPr algn="r"/>
            <a:r>
              <a:rPr lang="en-US" sz="2000" b="1" dirty="0" smtClean="0">
                <a:solidFill>
                  <a:schemeClr val="accent3"/>
                </a:solidFill>
                <a:latin typeface="+mj-lt"/>
              </a:rPr>
              <a:t>Have a </a:t>
            </a:r>
            <a:r>
              <a:rPr lang="en-US" sz="2000" b="1" dirty="0">
                <a:solidFill>
                  <a:schemeClr val="accent3"/>
                </a:solidFill>
                <a:latin typeface="+mj-lt"/>
              </a:rPr>
              <a:t>daily massage </a:t>
            </a:r>
            <a:endParaRPr lang="en-ID" sz="2000" b="1" dirty="0">
              <a:solidFill>
                <a:schemeClr val="accent3"/>
              </a:solidFill>
              <a:latin typeface="+mj-lt"/>
            </a:endParaRPr>
          </a:p>
        </p:txBody>
      </p:sp>
      <p:sp>
        <p:nvSpPr>
          <p:cNvPr id="26" name="TextBox 25">
            <a:extLst>
              <a:ext uri="{FF2B5EF4-FFF2-40B4-BE49-F238E27FC236}">
                <a16:creationId xmlns="" xmlns:a16="http://schemas.microsoft.com/office/drawing/2014/main" id="{1BEDDE70-D16B-4DC0-82D3-F5C3C67BC784}"/>
              </a:ext>
            </a:extLst>
          </p:cNvPr>
          <p:cNvSpPr txBox="1"/>
          <p:nvPr/>
        </p:nvSpPr>
        <p:spPr>
          <a:xfrm>
            <a:off x="9567274" y="3287711"/>
            <a:ext cx="2305618" cy="769441"/>
          </a:xfrm>
          <a:prstGeom prst="rect">
            <a:avLst/>
          </a:prstGeom>
          <a:noFill/>
        </p:spPr>
        <p:txBody>
          <a:bodyPr wrap="square" rtlCol="0">
            <a:spAutoFit/>
          </a:bodyPr>
          <a:lstStyle/>
          <a:p>
            <a:r>
              <a:rPr lang="en-US" sz="2000" b="1" dirty="0">
                <a:solidFill>
                  <a:schemeClr val="accent5"/>
                </a:solidFill>
                <a:latin typeface="+mj-lt"/>
              </a:rPr>
              <a:t>Treat yourself </a:t>
            </a:r>
            <a:br>
              <a:rPr lang="en-US" sz="2000" b="1" dirty="0">
                <a:solidFill>
                  <a:schemeClr val="accent5"/>
                </a:solidFill>
                <a:latin typeface="+mj-lt"/>
              </a:rPr>
            </a:br>
            <a:r>
              <a:rPr lang="en-US" sz="1200" dirty="0"/>
              <a:t>to foot spas, paint your nails &amp; try new hairstyles </a:t>
            </a:r>
          </a:p>
        </p:txBody>
      </p:sp>
      <p:sp>
        <p:nvSpPr>
          <p:cNvPr id="27" name="Oval 26">
            <a:extLst>
              <a:ext uri="{FF2B5EF4-FFF2-40B4-BE49-F238E27FC236}">
                <a16:creationId xmlns="" xmlns:a16="http://schemas.microsoft.com/office/drawing/2014/main" id="{BC287F6E-C67F-4983-88BA-3C05E8F26354}"/>
              </a:ext>
            </a:extLst>
          </p:cNvPr>
          <p:cNvSpPr/>
          <p:nvPr/>
        </p:nvSpPr>
        <p:spPr>
          <a:xfrm>
            <a:off x="8598264" y="3318585"/>
            <a:ext cx="853440" cy="8534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 xmlns:a16="http://schemas.microsoft.com/office/drawing/2014/main" id="{834D4CC7-2019-4E3A-89A0-233E25300F89}"/>
              </a:ext>
            </a:extLst>
          </p:cNvPr>
          <p:cNvSpPr/>
          <p:nvPr/>
        </p:nvSpPr>
        <p:spPr>
          <a:xfrm>
            <a:off x="2740296" y="3318585"/>
            <a:ext cx="853440" cy="853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29" name="TextBox 28">
            <a:extLst>
              <a:ext uri="{FF2B5EF4-FFF2-40B4-BE49-F238E27FC236}">
                <a16:creationId xmlns="" xmlns:a16="http://schemas.microsoft.com/office/drawing/2014/main" id="{EFA0B196-E64C-43FB-9B68-BF040541A800}"/>
              </a:ext>
            </a:extLst>
          </p:cNvPr>
          <p:cNvSpPr txBox="1"/>
          <p:nvPr/>
        </p:nvSpPr>
        <p:spPr>
          <a:xfrm>
            <a:off x="190131" y="3816800"/>
            <a:ext cx="2294467" cy="889154"/>
          </a:xfrm>
          <a:prstGeom prst="rect">
            <a:avLst/>
          </a:prstGeom>
          <a:noFill/>
        </p:spPr>
        <p:txBody>
          <a:bodyPr wrap="square" rtlCol="0">
            <a:spAutoFit/>
          </a:bodyPr>
          <a:lstStyle/>
          <a:p>
            <a:pPr algn="r">
              <a:lnSpc>
                <a:spcPct val="150000"/>
              </a:lnSpc>
            </a:pPr>
            <a:endParaRPr lang="en-US" sz="1200" dirty="0"/>
          </a:p>
          <a:p>
            <a:pPr algn="r">
              <a:lnSpc>
                <a:spcPct val="150000"/>
              </a:lnSpc>
            </a:pPr>
            <a:r>
              <a:rPr lang="en-US" sz="1200" dirty="0"/>
              <a:t>Download the </a:t>
            </a:r>
            <a:r>
              <a:rPr lang="en-US" sz="1200" b="1" dirty="0"/>
              <a:t>Brush DJ</a:t>
            </a:r>
            <a:r>
              <a:rPr lang="en-US" sz="1200" dirty="0"/>
              <a:t> app in app store for more fun</a:t>
            </a:r>
          </a:p>
        </p:txBody>
      </p:sp>
      <p:sp>
        <p:nvSpPr>
          <p:cNvPr id="30" name="TextBox 29">
            <a:extLst>
              <a:ext uri="{FF2B5EF4-FFF2-40B4-BE49-F238E27FC236}">
                <a16:creationId xmlns="" xmlns:a16="http://schemas.microsoft.com/office/drawing/2014/main" id="{1FE625DA-94F3-4DDD-8D63-5B84CA6783B6}"/>
              </a:ext>
            </a:extLst>
          </p:cNvPr>
          <p:cNvSpPr txBox="1"/>
          <p:nvPr/>
        </p:nvSpPr>
        <p:spPr>
          <a:xfrm>
            <a:off x="404297" y="3257619"/>
            <a:ext cx="2080302" cy="707886"/>
          </a:xfrm>
          <a:prstGeom prst="rect">
            <a:avLst/>
          </a:prstGeom>
          <a:noFill/>
        </p:spPr>
        <p:txBody>
          <a:bodyPr wrap="square" rtlCol="0">
            <a:spAutoFit/>
          </a:bodyPr>
          <a:lstStyle/>
          <a:p>
            <a:pPr algn="r"/>
            <a:r>
              <a:rPr lang="en-US" sz="2000" b="1" dirty="0">
                <a:solidFill>
                  <a:schemeClr val="accent2"/>
                </a:solidFill>
                <a:latin typeface="+mj-lt"/>
              </a:rPr>
              <a:t>Brush your teeth twice  a day</a:t>
            </a:r>
            <a:endParaRPr lang="en-ID" sz="2000" b="1" dirty="0">
              <a:solidFill>
                <a:schemeClr val="accent2"/>
              </a:solidFill>
              <a:latin typeface="+mj-lt"/>
            </a:endParaRPr>
          </a:p>
        </p:txBody>
      </p:sp>
      <p:sp>
        <p:nvSpPr>
          <p:cNvPr id="44" name="Rectangle 43">
            <a:extLst>
              <a:ext uri="{FF2B5EF4-FFF2-40B4-BE49-F238E27FC236}">
                <a16:creationId xmlns="" xmlns:a16="http://schemas.microsoft.com/office/drawing/2014/main" id="{FB086339-0DAF-4DDF-BCE0-0FB3F36A9260}"/>
              </a:ext>
            </a:extLst>
          </p:cNvPr>
          <p:cNvSpPr/>
          <p:nvPr/>
        </p:nvSpPr>
        <p:spPr>
          <a:xfrm>
            <a:off x="4557487" y="5792351"/>
            <a:ext cx="3077026" cy="707886"/>
          </a:xfrm>
          <a:prstGeom prst="rect">
            <a:avLst/>
          </a:prstGeom>
        </p:spPr>
        <p:txBody>
          <a:bodyPr wrap="square">
            <a:spAutoFit/>
          </a:bodyPr>
          <a:lstStyle/>
          <a:p>
            <a:pPr algn="ctr"/>
            <a:r>
              <a:rPr lang="en-US" sz="2000" b="1" dirty="0">
                <a:ln w="13462">
                  <a:noFill/>
                  <a:prstDash val="solid"/>
                </a:ln>
                <a:latin typeface="+mj-lt"/>
              </a:rPr>
              <a:t>Add variety to daily baths by adding scents. </a:t>
            </a:r>
          </a:p>
        </p:txBody>
      </p:sp>
      <p:grpSp>
        <p:nvGrpSpPr>
          <p:cNvPr id="77" name="Group 76">
            <a:extLst>
              <a:ext uri="{FF2B5EF4-FFF2-40B4-BE49-F238E27FC236}">
                <a16:creationId xmlns="" xmlns:a16="http://schemas.microsoft.com/office/drawing/2014/main" id="{BD3E59C1-8CBA-4153-80ED-BF20729CEEF7}"/>
              </a:ext>
            </a:extLst>
          </p:cNvPr>
          <p:cNvGrpSpPr/>
          <p:nvPr/>
        </p:nvGrpSpPr>
        <p:grpSpPr>
          <a:xfrm rot="19928511">
            <a:off x="10723047" y="-109032"/>
            <a:ext cx="1150027" cy="1876742"/>
            <a:chOff x="9370729" y="457200"/>
            <a:chExt cx="1770705" cy="2984667"/>
          </a:xfrm>
        </p:grpSpPr>
        <p:sp>
          <p:nvSpPr>
            <p:cNvPr id="78" name="Oval 77">
              <a:extLst>
                <a:ext uri="{FF2B5EF4-FFF2-40B4-BE49-F238E27FC236}">
                  <a16:creationId xmlns="" xmlns:a16="http://schemas.microsoft.com/office/drawing/2014/main" id="{35EDC659-CC37-427A-94A3-02D5FB8A224A}"/>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9" name="Oval 78">
              <a:extLst>
                <a:ext uri="{FF2B5EF4-FFF2-40B4-BE49-F238E27FC236}">
                  <a16:creationId xmlns="" xmlns:a16="http://schemas.microsoft.com/office/drawing/2014/main" id="{635828CB-4458-415C-B94F-E6D885BBB112}"/>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80" name="Oval 79">
              <a:extLst>
                <a:ext uri="{FF2B5EF4-FFF2-40B4-BE49-F238E27FC236}">
                  <a16:creationId xmlns="" xmlns:a16="http://schemas.microsoft.com/office/drawing/2014/main" id="{5C955B15-48C1-4F67-A1C1-BC570E4B1B0A}"/>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81" name="Oval 80">
              <a:extLst>
                <a:ext uri="{FF2B5EF4-FFF2-40B4-BE49-F238E27FC236}">
                  <a16:creationId xmlns="" xmlns:a16="http://schemas.microsoft.com/office/drawing/2014/main" id="{FD6BB175-1425-44DD-849B-0DD7F6317C6C}"/>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82" name="TextBox 81">
            <a:extLst>
              <a:ext uri="{FF2B5EF4-FFF2-40B4-BE49-F238E27FC236}">
                <a16:creationId xmlns="" xmlns:a16="http://schemas.microsoft.com/office/drawing/2014/main" id="{F42CF54C-3B86-0C4A-BE65-CAF9748F4715}"/>
              </a:ext>
            </a:extLst>
          </p:cNvPr>
          <p:cNvSpPr txBox="1"/>
          <p:nvPr/>
        </p:nvSpPr>
        <p:spPr>
          <a:xfrm>
            <a:off x="9179498" y="5028149"/>
            <a:ext cx="2630200" cy="707886"/>
          </a:xfrm>
          <a:prstGeom prst="rect">
            <a:avLst/>
          </a:prstGeom>
          <a:noFill/>
        </p:spPr>
        <p:txBody>
          <a:bodyPr wrap="square" rtlCol="0">
            <a:spAutoFit/>
          </a:bodyPr>
          <a:lstStyle/>
          <a:p>
            <a:r>
              <a:rPr lang="en-US" sz="2000" b="1" dirty="0">
                <a:solidFill>
                  <a:schemeClr val="accent6"/>
                </a:solidFill>
                <a:latin typeface="+mj-lt"/>
              </a:rPr>
              <a:t>Ladies practice your make up sessions </a:t>
            </a:r>
          </a:p>
        </p:txBody>
      </p:sp>
      <p:sp>
        <p:nvSpPr>
          <p:cNvPr id="83" name="Text Placeholder 129">
            <a:extLst>
              <a:ext uri="{FF2B5EF4-FFF2-40B4-BE49-F238E27FC236}">
                <a16:creationId xmlns="" xmlns:a16="http://schemas.microsoft.com/office/drawing/2014/main" id="{5F03DC80-3D29-B44A-95E8-215A77D76A79}"/>
              </a:ext>
            </a:extLst>
          </p:cNvPr>
          <p:cNvSpPr txBox="1">
            <a:spLocks/>
          </p:cNvSpPr>
          <p:nvPr/>
        </p:nvSpPr>
        <p:spPr>
          <a:xfrm>
            <a:off x="556860" y="294053"/>
            <a:ext cx="4887912" cy="743181"/>
          </a:xfrm>
          <a:prstGeom prst="rect">
            <a:avLst/>
          </a:prstGeom>
        </p:spPr>
        <p:txBody>
          <a:bodyPr vert="horz" lIns="91440" tIns="45720" rIns="91440" bIns="45720" rtlCol="0" anchor="ctr">
            <a:normAutofit fontScale="85000" lnSpcReduction="10000"/>
          </a:bodyPr>
          <a:lstStyle>
            <a:lvl1pPr marL="0" indent="0" algn="ctr" defTabSz="914400" rtl="0" eaLnBrk="1" latinLnBrk="0" hangingPunct="1">
              <a:lnSpc>
                <a:spcPct val="100000"/>
              </a:lnSpc>
              <a:spcBef>
                <a:spcPts val="1000"/>
              </a:spcBef>
              <a:buFont typeface="Arial" panose="020B0604020202020204" pitchFamily="34" charset="0"/>
              <a:buNone/>
              <a:defRPr sz="48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t>Essential Self Care </a:t>
            </a:r>
            <a:endParaRPr lang="id-ID" dirty="0"/>
          </a:p>
        </p:txBody>
      </p:sp>
      <p:pic>
        <p:nvPicPr>
          <p:cNvPr id="4" name="Picture 3">
            <a:extLst>
              <a:ext uri="{FF2B5EF4-FFF2-40B4-BE49-F238E27FC236}">
                <a16:creationId xmlns="" xmlns:a16="http://schemas.microsoft.com/office/drawing/2014/main" id="{9DB61E14-9664-904D-B066-456947B739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7122" y="5006470"/>
            <a:ext cx="722284" cy="605687"/>
          </a:xfrm>
          <a:prstGeom prst="rect">
            <a:avLst/>
          </a:prstGeom>
        </p:spPr>
      </p:pic>
      <p:pic>
        <p:nvPicPr>
          <p:cNvPr id="6" name="Picture 5">
            <a:extLst>
              <a:ext uri="{FF2B5EF4-FFF2-40B4-BE49-F238E27FC236}">
                <a16:creationId xmlns="" xmlns:a16="http://schemas.microsoft.com/office/drawing/2014/main" id="{6862C359-BF5F-4048-A312-0DF33523C6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90597" y="1835240"/>
            <a:ext cx="622300" cy="544957"/>
          </a:xfrm>
          <a:prstGeom prst="rect">
            <a:avLst/>
          </a:prstGeom>
        </p:spPr>
      </p:pic>
      <p:pic>
        <p:nvPicPr>
          <p:cNvPr id="9" name="Picture 8">
            <a:extLst>
              <a:ext uri="{FF2B5EF4-FFF2-40B4-BE49-F238E27FC236}">
                <a16:creationId xmlns="" xmlns:a16="http://schemas.microsoft.com/office/drawing/2014/main" id="{DD772804-547A-C146-A331-11F68414DF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13834" y="3454087"/>
            <a:ext cx="622300" cy="533400"/>
          </a:xfrm>
          <a:prstGeom prst="rect">
            <a:avLst/>
          </a:prstGeom>
        </p:spPr>
      </p:pic>
      <p:pic>
        <p:nvPicPr>
          <p:cNvPr id="18" name="Picture 17">
            <a:extLst>
              <a:ext uri="{FF2B5EF4-FFF2-40B4-BE49-F238E27FC236}">
                <a16:creationId xmlns="" xmlns:a16="http://schemas.microsoft.com/office/drawing/2014/main" id="{43D24189-B806-6345-BB05-08AAD17B8B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03514" y="1824215"/>
            <a:ext cx="622300" cy="522732"/>
          </a:xfrm>
          <a:prstGeom prst="rect">
            <a:avLst/>
          </a:prstGeom>
        </p:spPr>
      </p:pic>
      <p:pic>
        <p:nvPicPr>
          <p:cNvPr id="22" name="Picture 21">
            <a:extLst>
              <a:ext uri="{FF2B5EF4-FFF2-40B4-BE49-F238E27FC236}">
                <a16:creationId xmlns="" xmlns:a16="http://schemas.microsoft.com/office/drawing/2014/main" id="{DC844CDE-E77D-E446-90D4-5110C985D9B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3302" y="5042170"/>
            <a:ext cx="622300" cy="534289"/>
          </a:xfrm>
          <a:prstGeom prst="rect">
            <a:avLst/>
          </a:prstGeom>
        </p:spPr>
      </p:pic>
      <p:pic>
        <p:nvPicPr>
          <p:cNvPr id="25" name="Picture 24">
            <a:extLst>
              <a:ext uri="{FF2B5EF4-FFF2-40B4-BE49-F238E27FC236}">
                <a16:creationId xmlns="" xmlns:a16="http://schemas.microsoft.com/office/drawing/2014/main" id="{EA626595-350A-4A4E-9A96-B5B8F97A4D7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55866" y="3443655"/>
            <a:ext cx="622300" cy="442722"/>
          </a:xfrm>
          <a:prstGeom prst="rect">
            <a:avLst/>
          </a:prstGeom>
        </p:spPr>
      </p:pic>
      <p:sp>
        <p:nvSpPr>
          <p:cNvPr id="2"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2824107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Rounded Corners 156">
            <a:extLst>
              <a:ext uri="{FF2B5EF4-FFF2-40B4-BE49-F238E27FC236}">
                <a16:creationId xmlns="" xmlns:a16="http://schemas.microsoft.com/office/drawing/2014/main" id="{DA8DC56F-ECA1-544F-A53E-A3A19A5F78AB}"/>
              </a:ext>
            </a:extLst>
          </p:cNvPr>
          <p:cNvSpPr/>
          <p:nvPr/>
        </p:nvSpPr>
        <p:spPr>
          <a:xfrm>
            <a:off x="5817325" y="2072640"/>
            <a:ext cx="5268685" cy="4554583"/>
          </a:xfrm>
          <a:prstGeom prst="roundRect">
            <a:avLst>
              <a:gd name="adj" fmla="val 3121"/>
            </a:avLst>
          </a:prstGeom>
          <a:solidFill>
            <a:schemeClr val="accent1"/>
          </a:solidFill>
          <a:ln>
            <a:noFill/>
          </a:ln>
          <a:effectLst>
            <a:outerShdw blurRad="3937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Rectangle: Rounded Corners 156">
            <a:extLst>
              <a:ext uri="{FF2B5EF4-FFF2-40B4-BE49-F238E27FC236}">
                <a16:creationId xmlns="" xmlns:a16="http://schemas.microsoft.com/office/drawing/2014/main" id="{B6521EDB-65B2-4A93-B6CE-1C6ECE26F91D}"/>
              </a:ext>
            </a:extLst>
          </p:cNvPr>
          <p:cNvSpPr/>
          <p:nvPr/>
        </p:nvSpPr>
        <p:spPr>
          <a:xfrm>
            <a:off x="435428" y="2072640"/>
            <a:ext cx="5268685" cy="4554583"/>
          </a:xfrm>
          <a:prstGeom prst="roundRect">
            <a:avLst>
              <a:gd name="adj" fmla="val 3121"/>
            </a:avLst>
          </a:prstGeom>
          <a:solidFill>
            <a:schemeClr val="accent4"/>
          </a:solidFill>
          <a:ln>
            <a:noFill/>
          </a:ln>
          <a:effectLst>
            <a:outerShdw blurRad="3937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TextBox 1">
            <a:extLst>
              <a:ext uri="{FF2B5EF4-FFF2-40B4-BE49-F238E27FC236}">
                <a16:creationId xmlns="" xmlns:a16="http://schemas.microsoft.com/office/drawing/2014/main" id="{873CD31A-41A8-4458-B41F-0E15F3BFBC25}"/>
              </a:ext>
            </a:extLst>
          </p:cNvPr>
          <p:cNvSpPr txBox="1"/>
          <p:nvPr/>
        </p:nvSpPr>
        <p:spPr>
          <a:xfrm>
            <a:off x="6000205" y="2634827"/>
            <a:ext cx="4963886" cy="3874009"/>
          </a:xfrm>
          <a:prstGeom prst="rect">
            <a:avLst/>
          </a:prstGeom>
          <a:noFill/>
        </p:spPr>
        <p:txBody>
          <a:bodyPr wrap="square" rtlCol="0">
            <a:spAutoFit/>
          </a:bodyPr>
          <a:lstStyle/>
          <a:p>
            <a:pPr marL="171450" indent="-171450">
              <a:lnSpc>
                <a:spcPct val="150000"/>
              </a:lnSpc>
              <a:buFont typeface="Wingdings" pitchFamily="2" charset="2"/>
              <a:buChar char="q"/>
            </a:pPr>
            <a:r>
              <a:rPr lang="en-GB" sz="1100" b="1" dirty="0">
                <a:solidFill>
                  <a:schemeClr val="bg2"/>
                </a:solidFill>
              </a:rPr>
              <a:t>Using different brushes for narrower space</a:t>
            </a:r>
          </a:p>
          <a:p>
            <a:pPr marL="171450" indent="-171450">
              <a:lnSpc>
                <a:spcPct val="150000"/>
              </a:lnSpc>
              <a:buFont typeface="Wingdings" pitchFamily="2" charset="2"/>
              <a:buChar char="q"/>
            </a:pPr>
            <a:r>
              <a:rPr lang="en-GB" sz="1100" b="1" dirty="0">
                <a:solidFill>
                  <a:schemeClr val="bg2"/>
                </a:solidFill>
              </a:rPr>
              <a:t>Dusting places out of reach- ask for help!</a:t>
            </a:r>
          </a:p>
          <a:p>
            <a:pPr marL="171450" indent="-171450">
              <a:lnSpc>
                <a:spcPct val="150000"/>
              </a:lnSpc>
              <a:buFont typeface="Wingdings" pitchFamily="2" charset="2"/>
              <a:buChar char="q"/>
            </a:pPr>
            <a:r>
              <a:rPr lang="en-GB" sz="1100" b="1" dirty="0">
                <a:solidFill>
                  <a:schemeClr val="bg2"/>
                </a:solidFill>
              </a:rPr>
              <a:t>Preparing to mop the floor can require managing different amounts of cleaning liquid</a:t>
            </a:r>
          </a:p>
          <a:p>
            <a:pPr marL="171450" indent="-171450">
              <a:lnSpc>
                <a:spcPct val="150000"/>
              </a:lnSpc>
              <a:buFont typeface="Wingdings" pitchFamily="2" charset="2"/>
              <a:buChar char="q"/>
            </a:pPr>
            <a:r>
              <a:rPr lang="en-GB" sz="1100" b="1" dirty="0">
                <a:solidFill>
                  <a:schemeClr val="bg2"/>
                </a:solidFill>
              </a:rPr>
              <a:t>Organising household items</a:t>
            </a:r>
          </a:p>
          <a:p>
            <a:pPr marL="171450" indent="-171450">
              <a:lnSpc>
                <a:spcPct val="150000"/>
              </a:lnSpc>
              <a:buFont typeface="Wingdings" pitchFamily="2" charset="2"/>
              <a:buChar char="q"/>
            </a:pPr>
            <a:r>
              <a:rPr lang="en-GB" sz="1100" b="1" dirty="0">
                <a:solidFill>
                  <a:schemeClr val="bg2"/>
                </a:solidFill>
              </a:rPr>
              <a:t>Putting bin liners can require complex motor skills</a:t>
            </a:r>
          </a:p>
          <a:p>
            <a:pPr marL="171450" indent="-171450">
              <a:lnSpc>
                <a:spcPct val="150000"/>
              </a:lnSpc>
              <a:buFont typeface="Wingdings" pitchFamily="2" charset="2"/>
              <a:buChar char="q"/>
            </a:pPr>
            <a:r>
              <a:rPr lang="en-GB" sz="1100" b="1" dirty="0">
                <a:solidFill>
                  <a:schemeClr val="bg2"/>
                </a:solidFill>
              </a:rPr>
              <a:t>Ordering shopping online</a:t>
            </a:r>
          </a:p>
          <a:p>
            <a:pPr marL="171450" indent="-171450">
              <a:lnSpc>
                <a:spcPct val="150000"/>
              </a:lnSpc>
              <a:buFont typeface="Wingdings" pitchFamily="2" charset="2"/>
              <a:buChar char="q"/>
            </a:pPr>
            <a:r>
              <a:rPr lang="en-GB" sz="1100" b="1" dirty="0">
                <a:solidFill>
                  <a:schemeClr val="bg2"/>
                </a:solidFill>
              </a:rPr>
              <a:t>Laundry- folding and sorting</a:t>
            </a:r>
          </a:p>
          <a:p>
            <a:pPr marL="171450" indent="-171450">
              <a:lnSpc>
                <a:spcPct val="150000"/>
              </a:lnSpc>
              <a:buFont typeface="Wingdings" pitchFamily="2" charset="2"/>
              <a:buChar char="q"/>
            </a:pPr>
            <a:r>
              <a:rPr lang="en-GB" sz="1100" b="1" dirty="0">
                <a:solidFill>
                  <a:schemeClr val="bg2"/>
                </a:solidFill>
              </a:rPr>
              <a:t>Changing bed sheets</a:t>
            </a:r>
          </a:p>
          <a:p>
            <a:pPr marL="171450" indent="-171450">
              <a:lnSpc>
                <a:spcPct val="150000"/>
              </a:lnSpc>
              <a:buFont typeface="Wingdings" pitchFamily="2" charset="2"/>
              <a:buChar char="q"/>
            </a:pPr>
            <a:r>
              <a:rPr lang="en-GB" sz="1100" b="1" dirty="0">
                <a:solidFill>
                  <a:schemeClr val="bg2"/>
                </a:solidFill>
              </a:rPr>
              <a:t>Cleaning kitchen counters</a:t>
            </a:r>
          </a:p>
          <a:p>
            <a:pPr marL="171450" indent="-171450">
              <a:lnSpc>
                <a:spcPct val="150000"/>
              </a:lnSpc>
              <a:buFont typeface="Wingdings" pitchFamily="2" charset="2"/>
              <a:buChar char="q"/>
            </a:pPr>
            <a:r>
              <a:rPr lang="en-GB" sz="1100" b="1" dirty="0">
                <a:solidFill>
                  <a:schemeClr val="bg2"/>
                </a:solidFill>
              </a:rPr>
              <a:t>Mending things</a:t>
            </a:r>
          </a:p>
          <a:p>
            <a:pPr marL="171450" indent="-171450">
              <a:lnSpc>
                <a:spcPct val="150000"/>
              </a:lnSpc>
              <a:buFont typeface="Wingdings" pitchFamily="2" charset="2"/>
              <a:buChar char="q"/>
            </a:pPr>
            <a:r>
              <a:rPr lang="en-GB" sz="1100" b="1" dirty="0">
                <a:solidFill>
                  <a:schemeClr val="bg2"/>
                </a:solidFill>
              </a:rPr>
              <a:t>Polishing shoes</a:t>
            </a:r>
          </a:p>
          <a:p>
            <a:pPr marL="171450" indent="-171450">
              <a:lnSpc>
                <a:spcPct val="150000"/>
              </a:lnSpc>
              <a:buFont typeface="Wingdings" pitchFamily="2" charset="2"/>
              <a:buChar char="q"/>
            </a:pPr>
            <a:r>
              <a:rPr lang="en-GB" sz="1100" b="1" dirty="0">
                <a:solidFill>
                  <a:schemeClr val="bg2"/>
                </a:solidFill>
              </a:rPr>
              <a:t>Making a tea with a teapot for the family out in the garden</a:t>
            </a:r>
          </a:p>
          <a:p>
            <a:pPr marL="171450" indent="-171450">
              <a:lnSpc>
                <a:spcPct val="150000"/>
              </a:lnSpc>
              <a:buFont typeface="Wingdings" pitchFamily="2" charset="2"/>
              <a:buChar char="q"/>
            </a:pPr>
            <a:r>
              <a:rPr lang="en-GB" sz="1100" b="1" dirty="0">
                <a:solidFill>
                  <a:schemeClr val="bg2"/>
                </a:solidFill>
              </a:rPr>
              <a:t>Washing windows</a:t>
            </a:r>
          </a:p>
          <a:p>
            <a:pPr marL="171450" indent="-171450">
              <a:lnSpc>
                <a:spcPct val="150000"/>
              </a:lnSpc>
              <a:buFont typeface="Wingdings" pitchFamily="2" charset="2"/>
              <a:buChar char="q"/>
            </a:pPr>
            <a:r>
              <a:rPr lang="en-GB" sz="1100" b="1" dirty="0">
                <a:solidFill>
                  <a:schemeClr val="bg2"/>
                </a:solidFill>
              </a:rPr>
              <a:t>Home decorating </a:t>
            </a:r>
            <a:endParaRPr lang="en-US" sz="1100" b="1" dirty="0">
              <a:solidFill>
                <a:schemeClr val="bg2"/>
              </a:solidFill>
            </a:endParaRPr>
          </a:p>
        </p:txBody>
      </p:sp>
      <p:sp>
        <p:nvSpPr>
          <p:cNvPr id="26" name="TextBox 25">
            <a:extLst>
              <a:ext uri="{FF2B5EF4-FFF2-40B4-BE49-F238E27FC236}">
                <a16:creationId xmlns="" xmlns:a16="http://schemas.microsoft.com/office/drawing/2014/main" id="{CBDB41E5-DD98-49E4-BAC1-AFD34AD3C8D6}"/>
              </a:ext>
            </a:extLst>
          </p:cNvPr>
          <p:cNvSpPr txBox="1"/>
          <p:nvPr/>
        </p:nvSpPr>
        <p:spPr>
          <a:xfrm>
            <a:off x="814370" y="2634827"/>
            <a:ext cx="4767824" cy="2858347"/>
          </a:xfrm>
          <a:prstGeom prst="rect">
            <a:avLst/>
          </a:prstGeom>
          <a:noFill/>
        </p:spPr>
        <p:txBody>
          <a:bodyPr wrap="square" rtlCol="0">
            <a:spAutoFit/>
          </a:bodyPr>
          <a:lstStyle/>
          <a:p>
            <a:pPr marL="171450" indent="-171450">
              <a:lnSpc>
                <a:spcPct val="150000"/>
              </a:lnSpc>
              <a:buFont typeface="Wingdings" pitchFamily="2" charset="2"/>
              <a:buChar char="q"/>
            </a:pPr>
            <a:r>
              <a:rPr lang="en-GB" sz="1100" b="1" dirty="0">
                <a:solidFill>
                  <a:schemeClr val="bg2"/>
                </a:solidFill>
              </a:rPr>
              <a:t>Hoovering large spaces</a:t>
            </a:r>
          </a:p>
          <a:p>
            <a:pPr marL="171450" indent="-171450">
              <a:lnSpc>
                <a:spcPct val="150000"/>
              </a:lnSpc>
              <a:buFont typeface="Wingdings" pitchFamily="2" charset="2"/>
              <a:buChar char="q"/>
            </a:pPr>
            <a:r>
              <a:rPr lang="en-GB" sz="1100" b="1" dirty="0">
                <a:solidFill>
                  <a:schemeClr val="bg2"/>
                </a:solidFill>
              </a:rPr>
              <a:t>Dusting easy -reach spaces</a:t>
            </a:r>
          </a:p>
          <a:p>
            <a:pPr marL="171450" indent="-171450">
              <a:lnSpc>
                <a:spcPct val="150000"/>
              </a:lnSpc>
              <a:buFont typeface="Wingdings" pitchFamily="2" charset="2"/>
              <a:buChar char="q"/>
            </a:pPr>
            <a:r>
              <a:rPr lang="en-GB" sz="1100" b="1" dirty="0">
                <a:solidFill>
                  <a:schemeClr val="bg2"/>
                </a:solidFill>
              </a:rPr>
              <a:t>Mopping floors</a:t>
            </a:r>
          </a:p>
          <a:p>
            <a:pPr marL="171450" indent="-171450">
              <a:lnSpc>
                <a:spcPct val="150000"/>
              </a:lnSpc>
              <a:buFont typeface="Wingdings" pitchFamily="2" charset="2"/>
              <a:buChar char="q"/>
            </a:pPr>
            <a:r>
              <a:rPr lang="en-GB" sz="1100" b="1" dirty="0">
                <a:solidFill>
                  <a:schemeClr val="bg2"/>
                </a:solidFill>
              </a:rPr>
              <a:t>Organising drawers- add your own labels</a:t>
            </a:r>
          </a:p>
          <a:p>
            <a:pPr marL="171450" indent="-171450">
              <a:lnSpc>
                <a:spcPct val="150000"/>
              </a:lnSpc>
              <a:buFont typeface="Wingdings" pitchFamily="2" charset="2"/>
              <a:buChar char="q"/>
            </a:pPr>
            <a:r>
              <a:rPr lang="en-GB" sz="1100" b="1" dirty="0">
                <a:solidFill>
                  <a:schemeClr val="bg2"/>
                </a:solidFill>
              </a:rPr>
              <a:t>Emptying bins</a:t>
            </a:r>
          </a:p>
          <a:p>
            <a:pPr marL="171450" indent="-171450">
              <a:lnSpc>
                <a:spcPct val="150000"/>
              </a:lnSpc>
              <a:buFont typeface="Wingdings" pitchFamily="2" charset="2"/>
              <a:buChar char="q"/>
            </a:pPr>
            <a:r>
              <a:rPr lang="en-GB" sz="1100" b="1" dirty="0">
                <a:solidFill>
                  <a:schemeClr val="bg2"/>
                </a:solidFill>
              </a:rPr>
              <a:t>Writing a shopping list</a:t>
            </a:r>
          </a:p>
          <a:p>
            <a:pPr marL="171450" indent="-171450">
              <a:lnSpc>
                <a:spcPct val="150000"/>
              </a:lnSpc>
              <a:buFont typeface="Wingdings" pitchFamily="2" charset="2"/>
              <a:buChar char="q"/>
            </a:pPr>
            <a:r>
              <a:rPr lang="en-GB" sz="1100" b="1" dirty="0">
                <a:solidFill>
                  <a:schemeClr val="bg2"/>
                </a:solidFill>
              </a:rPr>
              <a:t>Laundry- putting things in washer, </a:t>
            </a:r>
            <a:br>
              <a:rPr lang="en-GB" sz="1100" b="1" dirty="0">
                <a:solidFill>
                  <a:schemeClr val="bg2"/>
                </a:solidFill>
              </a:rPr>
            </a:br>
            <a:r>
              <a:rPr lang="en-GB" sz="1100" b="1" dirty="0" smtClean="0">
                <a:solidFill>
                  <a:schemeClr val="bg2"/>
                </a:solidFill>
              </a:rPr>
              <a:t>hanging </a:t>
            </a:r>
            <a:r>
              <a:rPr lang="en-GB" sz="1100" b="1" dirty="0">
                <a:solidFill>
                  <a:schemeClr val="bg2"/>
                </a:solidFill>
              </a:rPr>
              <a:t>things up to dry, putting away in the drawer</a:t>
            </a:r>
          </a:p>
          <a:p>
            <a:pPr marL="171450" indent="-171450">
              <a:lnSpc>
                <a:spcPct val="150000"/>
              </a:lnSpc>
              <a:buFont typeface="Wingdings" pitchFamily="2" charset="2"/>
              <a:buChar char="q"/>
            </a:pPr>
            <a:r>
              <a:rPr lang="en-GB" sz="1100" b="1" dirty="0">
                <a:solidFill>
                  <a:schemeClr val="bg2"/>
                </a:solidFill>
              </a:rPr>
              <a:t>Wiping down tables after meal times</a:t>
            </a:r>
          </a:p>
          <a:p>
            <a:pPr marL="171450" indent="-171450">
              <a:lnSpc>
                <a:spcPct val="150000"/>
              </a:lnSpc>
              <a:buFont typeface="Wingdings" pitchFamily="2" charset="2"/>
              <a:buChar char="q"/>
            </a:pPr>
            <a:r>
              <a:rPr lang="en-GB" sz="1100" b="1" dirty="0">
                <a:solidFill>
                  <a:schemeClr val="bg2"/>
                </a:solidFill>
              </a:rPr>
              <a:t>Setting the table</a:t>
            </a:r>
          </a:p>
          <a:p>
            <a:pPr marL="171450" indent="-171450">
              <a:lnSpc>
                <a:spcPct val="150000"/>
              </a:lnSpc>
              <a:buFont typeface="Wingdings" pitchFamily="2" charset="2"/>
              <a:buChar char="q"/>
            </a:pPr>
            <a:r>
              <a:rPr lang="en-GB" sz="1100" b="1" dirty="0">
                <a:solidFill>
                  <a:schemeClr val="bg2"/>
                </a:solidFill>
              </a:rPr>
              <a:t>Making a cup of tea</a:t>
            </a:r>
          </a:p>
        </p:txBody>
      </p:sp>
      <p:sp>
        <p:nvSpPr>
          <p:cNvPr id="94" name="TextBox 93">
            <a:extLst>
              <a:ext uri="{FF2B5EF4-FFF2-40B4-BE49-F238E27FC236}">
                <a16:creationId xmlns="" xmlns:a16="http://schemas.microsoft.com/office/drawing/2014/main" id="{00581800-E74E-4CCE-BCB3-75780109F564}"/>
              </a:ext>
            </a:extLst>
          </p:cNvPr>
          <p:cNvSpPr txBox="1"/>
          <p:nvPr/>
        </p:nvSpPr>
        <p:spPr>
          <a:xfrm>
            <a:off x="587374" y="1037234"/>
            <a:ext cx="9531985" cy="923330"/>
          </a:xfrm>
          <a:prstGeom prst="rect">
            <a:avLst/>
          </a:prstGeom>
          <a:noFill/>
        </p:spPr>
        <p:txBody>
          <a:bodyPr wrap="square" rtlCol="0">
            <a:spAutoFit/>
          </a:bodyPr>
          <a:lstStyle/>
          <a:p>
            <a:pPr>
              <a:lnSpc>
                <a:spcPct val="150000"/>
              </a:lnSpc>
            </a:pPr>
            <a:r>
              <a:rPr lang="en-US" sz="1200" dirty="0"/>
              <a:t>Add some of the activities below to your daily routine</a:t>
            </a:r>
          </a:p>
          <a:p>
            <a:pPr>
              <a:lnSpc>
                <a:spcPct val="150000"/>
              </a:lnSpc>
            </a:pPr>
            <a:r>
              <a:rPr lang="en-US" sz="1200" dirty="0"/>
              <a:t>Break up tasks into </a:t>
            </a:r>
            <a:r>
              <a:rPr lang="en-US" sz="1200" b="1" dirty="0">
                <a:solidFill>
                  <a:schemeClr val="accent4"/>
                </a:solidFill>
              </a:rPr>
              <a:t>easy</a:t>
            </a:r>
            <a:r>
              <a:rPr lang="en-US" sz="1200" dirty="0"/>
              <a:t> and </a:t>
            </a:r>
            <a:r>
              <a:rPr lang="en-US" sz="1200" b="1" dirty="0">
                <a:solidFill>
                  <a:schemeClr val="accent1"/>
                </a:solidFill>
              </a:rPr>
              <a:t>hard</a:t>
            </a:r>
            <a:r>
              <a:rPr lang="en-US" sz="1200" dirty="0"/>
              <a:t>, try and not do too many new things!! </a:t>
            </a:r>
            <a:br>
              <a:rPr lang="en-US" sz="1200" dirty="0"/>
            </a:br>
            <a:r>
              <a:rPr lang="en-US" sz="1200" dirty="0"/>
              <a:t>Make it fun, ask for help! Do it with </a:t>
            </a:r>
            <a:r>
              <a:rPr lang="en-US" sz="1200" dirty="0" smtClean="0"/>
              <a:t>a </a:t>
            </a:r>
            <a:r>
              <a:rPr lang="en-US" sz="1200" dirty="0" err="1" smtClean="0"/>
              <a:t>carer</a:t>
            </a:r>
            <a:r>
              <a:rPr lang="en-US" sz="1200" dirty="0" smtClean="0"/>
              <a:t>/family.</a:t>
            </a:r>
            <a:endParaRPr lang="en-US" sz="1200" dirty="0"/>
          </a:p>
        </p:txBody>
      </p:sp>
      <p:sp>
        <p:nvSpPr>
          <p:cNvPr id="130" name="Text Placeholder 129">
            <a:extLst>
              <a:ext uri="{FF2B5EF4-FFF2-40B4-BE49-F238E27FC236}">
                <a16:creationId xmlns="" xmlns:a16="http://schemas.microsoft.com/office/drawing/2014/main" id="{46197D2F-7B6D-43E9-8E2D-2E0ED65A4AAC}"/>
              </a:ext>
            </a:extLst>
          </p:cNvPr>
          <p:cNvSpPr>
            <a:spLocks noGrp="1"/>
          </p:cNvSpPr>
          <p:nvPr>
            <p:ph type="body" sz="quarter" idx="11"/>
          </p:nvPr>
        </p:nvSpPr>
        <p:spPr>
          <a:xfrm>
            <a:off x="556860" y="294053"/>
            <a:ext cx="4887912" cy="743181"/>
          </a:xfrm>
        </p:spPr>
        <p:txBody>
          <a:bodyPr>
            <a:normAutofit fontScale="92500" lnSpcReduction="10000"/>
          </a:bodyPr>
          <a:lstStyle/>
          <a:p>
            <a:r>
              <a:rPr lang="en-US" dirty="0"/>
              <a:t>Domestic Tasks</a:t>
            </a:r>
            <a:endParaRPr lang="id-ID" dirty="0"/>
          </a:p>
        </p:txBody>
      </p:sp>
      <p:grpSp>
        <p:nvGrpSpPr>
          <p:cNvPr id="145" name="Group 144">
            <a:extLst>
              <a:ext uri="{FF2B5EF4-FFF2-40B4-BE49-F238E27FC236}">
                <a16:creationId xmlns="" xmlns:a16="http://schemas.microsoft.com/office/drawing/2014/main" id="{74A4D9A9-3B63-48A5-A053-7CC3FB0C65EF}"/>
              </a:ext>
            </a:extLst>
          </p:cNvPr>
          <p:cNvGrpSpPr/>
          <p:nvPr/>
        </p:nvGrpSpPr>
        <p:grpSpPr>
          <a:xfrm>
            <a:off x="10831217" y="101877"/>
            <a:ext cx="1240617" cy="2091161"/>
            <a:chOff x="9370729" y="457200"/>
            <a:chExt cx="1770705" cy="2984667"/>
          </a:xfrm>
        </p:grpSpPr>
        <p:sp>
          <p:nvSpPr>
            <p:cNvPr id="146" name="Oval 145">
              <a:extLst>
                <a:ext uri="{FF2B5EF4-FFF2-40B4-BE49-F238E27FC236}">
                  <a16:creationId xmlns="" xmlns:a16="http://schemas.microsoft.com/office/drawing/2014/main" id="{9E8BA0DD-8AFE-411A-A943-CF31795467D2}"/>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7" name="Oval 146">
              <a:extLst>
                <a:ext uri="{FF2B5EF4-FFF2-40B4-BE49-F238E27FC236}">
                  <a16:creationId xmlns="" xmlns:a16="http://schemas.microsoft.com/office/drawing/2014/main" id="{D08AA378-AB52-4323-8CB9-8C1F55504316}"/>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8" name="Oval 147">
              <a:extLst>
                <a:ext uri="{FF2B5EF4-FFF2-40B4-BE49-F238E27FC236}">
                  <a16:creationId xmlns="" xmlns:a16="http://schemas.microsoft.com/office/drawing/2014/main" id="{A3873736-AA6F-41D4-8E74-F6B184455D94}"/>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49" name="Oval 148">
              <a:extLst>
                <a:ext uri="{FF2B5EF4-FFF2-40B4-BE49-F238E27FC236}">
                  <a16:creationId xmlns="" xmlns:a16="http://schemas.microsoft.com/office/drawing/2014/main" id="{4205F614-BF2B-4258-B9A6-E62B5C8545BF}"/>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58" name="Text Placeholder 129">
            <a:extLst>
              <a:ext uri="{FF2B5EF4-FFF2-40B4-BE49-F238E27FC236}">
                <a16:creationId xmlns="" xmlns:a16="http://schemas.microsoft.com/office/drawing/2014/main" id="{A9F7063C-0744-3741-A857-FCD410EDFFB8}"/>
              </a:ext>
            </a:extLst>
          </p:cNvPr>
          <p:cNvSpPr txBox="1">
            <a:spLocks/>
          </p:cNvSpPr>
          <p:nvPr/>
        </p:nvSpPr>
        <p:spPr>
          <a:xfrm>
            <a:off x="807494" y="2068770"/>
            <a:ext cx="4887912" cy="743181"/>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000"/>
              </a:spcBef>
              <a:buFont typeface="Arial" panose="020B0604020202020204" pitchFamily="34" charset="0"/>
              <a:buNone/>
              <a:defRPr sz="48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1"/>
                </a:solidFill>
              </a:rPr>
              <a:t>EASY</a:t>
            </a:r>
            <a:endParaRPr lang="id-ID" sz="2400" dirty="0">
              <a:solidFill>
                <a:schemeClr val="bg1"/>
              </a:solidFill>
            </a:endParaRPr>
          </a:p>
        </p:txBody>
      </p:sp>
      <p:sp>
        <p:nvSpPr>
          <p:cNvPr id="59" name="Text Placeholder 129">
            <a:extLst>
              <a:ext uri="{FF2B5EF4-FFF2-40B4-BE49-F238E27FC236}">
                <a16:creationId xmlns="" xmlns:a16="http://schemas.microsoft.com/office/drawing/2014/main" id="{69DD6899-E6F1-E442-AFC7-456A5B75A20F}"/>
              </a:ext>
            </a:extLst>
          </p:cNvPr>
          <p:cNvSpPr txBox="1">
            <a:spLocks/>
          </p:cNvSpPr>
          <p:nvPr/>
        </p:nvSpPr>
        <p:spPr>
          <a:xfrm>
            <a:off x="5989093" y="2068770"/>
            <a:ext cx="5096917" cy="74318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48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1"/>
                </a:solidFill>
              </a:rPr>
              <a:t>HARD</a:t>
            </a:r>
            <a:r>
              <a:rPr lang="en-US" sz="2400" dirty="0">
                <a:solidFill>
                  <a:schemeClr val="bg1"/>
                </a:solidFill>
              </a:rPr>
              <a:t> </a:t>
            </a:r>
            <a:r>
              <a:rPr lang="en-US" sz="1200" b="0" i="1" dirty="0">
                <a:solidFill>
                  <a:schemeClr val="bg1"/>
                </a:solidFill>
              </a:rPr>
              <a:t>(Will require help, an adult to show you - or just YouTube it!) </a:t>
            </a:r>
            <a:endParaRPr lang="id-ID" sz="2400" b="0" i="1" dirty="0">
              <a:solidFill>
                <a:schemeClr val="bg1"/>
              </a:solidFill>
            </a:endParaRPr>
          </a:p>
        </p:txBody>
      </p:sp>
      <p:sp>
        <p:nvSpPr>
          <p:cNvPr id="3"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269190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Freeform: Shape 57">
            <a:extLst>
              <a:ext uri="{FF2B5EF4-FFF2-40B4-BE49-F238E27FC236}">
                <a16:creationId xmlns="" xmlns:a16="http://schemas.microsoft.com/office/drawing/2014/main" id="{9B73EA2D-D363-B940-911D-7FA69D7A5A2B}"/>
              </a:ext>
            </a:extLst>
          </p:cNvPr>
          <p:cNvSpPr/>
          <p:nvPr/>
        </p:nvSpPr>
        <p:spPr>
          <a:xfrm>
            <a:off x="926671" y="5682208"/>
            <a:ext cx="9709948" cy="1039992"/>
          </a:xfrm>
          <a:custGeom>
            <a:avLst/>
            <a:gdLst>
              <a:gd name="connsiteX0" fmla="*/ 0 w 10813144"/>
              <a:gd name="connsiteY0" fmla="*/ 0 h 2545608"/>
              <a:gd name="connsiteX1" fmla="*/ 10733696 w 10813144"/>
              <a:gd name="connsiteY1" fmla="*/ 0 h 2545608"/>
              <a:gd name="connsiteX2" fmla="*/ 10813144 w 10813144"/>
              <a:gd name="connsiteY2" fmla="*/ 79448 h 2545608"/>
              <a:gd name="connsiteX3" fmla="*/ 10813144 w 10813144"/>
              <a:gd name="connsiteY3" fmla="*/ 2466160 h 2545608"/>
              <a:gd name="connsiteX4" fmla="*/ 10733696 w 10813144"/>
              <a:gd name="connsiteY4" fmla="*/ 2545608 h 2545608"/>
              <a:gd name="connsiteX5" fmla="*/ 0 w 10813144"/>
              <a:gd name="connsiteY5" fmla="*/ 2545608 h 2545608"/>
              <a:gd name="connsiteX6" fmla="*/ 0 w 10813144"/>
              <a:gd name="connsiteY6" fmla="*/ 0 h 2545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13144" h="2545608">
                <a:moveTo>
                  <a:pt x="0" y="0"/>
                </a:moveTo>
                <a:lnTo>
                  <a:pt x="10733696" y="0"/>
                </a:lnTo>
                <a:cubicBezTo>
                  <a:pt x="10777574" y="0"/>
                  <a:pt x="10813144" y="35570"/>
                  <a:pt x="10813144" y="79448"/>
                </a:cubicBezTo>
                <a:lnTo>
                  <a:pt x="10813144" y="2466160"/>
                </a:lnTo>
                <a:cubicBezTo>
                  <a:pt x="10813144" y="2510038"/>
                  <a:pt x="10777574" y="2545608"/>
                  <a:pt x="10733696" y="2545608"/>
                </a:cubicBezTo>
                <a:lnTo>
                  <a:pt x="0" y="2545608"/>
                </a:lnTo>
                <a:lnTo>
                  <a:pt x="0" y="0"/>
                </a:lnTo>
                <a:close/>
              </a:path>
            </a:pathLst>
          </a:custGeom>
          <a:solidFill>
            <a:schemeClr val="bg1"/>
          </a:solidFill>
          <a:ln>
            <a:noFill/>
          </a:ln>
          <a:effectLst>
            <a:outerShdw blurRad="3937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TextBox 2">
            <a:extLst>
              <a:ext uri="{FF2B5EF4-FFF2-40B4-BE49-F238E27FC236}">
                <a16:creationId xmlns="" xmlns:a16="http://schemas.microsoft.com/office/drawing/2014/main" id="{67E5E041-9A35-44E5-B286-66BAE985B673}"/>
              </a:ext>
            </a:extLst>
          </p:cNvPr>
          <p:cNvSpPr txBox="1"/>
          <p:nvPr/>
        </p:nvSpPr>
        <p:spPr>
          <a:xfrm>
            <a:off x="1223547" y="2818045"/>
            <a:ext cx="1907193" cy="400110"/>
          </a:xfrm>
          <a:prstGeom prst="rect">
            <a:avLst/>
          </a:prstGeom>
          <a:noFill/>
        </p:spPr>
        <p:txBody>
          <a:bodyPr wrap="square" rtlCol="0">
            <a:spAutoFit/>
          </a:bodyPr>
          <a:lstStyle/>
          <a:p>
            <a:pPr algn="ctr"/>
            <a:r>
              <a:rPr lang="en-US" sz="2000" b="1" dirty="0">
                <a:solidFill>
                  <a:schemeClr val="accent1"/>
                </a:solidFill>
                <a:latin typeface="+mj-lt"/>
              </a:rPr>
              <a:t>Potting plants </a:t>
            </a:r>
          </a:p>
        </p:txBody>
      </p:sp>
      <p:sp>
        <p:nvSpPr>
          <p:cNvPr id="5" name="Oval 4">
            <a:extLst>
              <a:ext uri="{FF2B5EF4-FFF2-40B4-BE49-F238E27FC236}">
                <a16:creationId xmlns="" xmlns:a16="http://schemas.microsoft.com/office/drawing/2014/main" id="{A37964D3-A170-4F39-A7AD-0A701D848E6E}"/>
              </a:ext>
            </a:extLst>
          </p:cNvPr>
          <p:cNvSpPr/>
          <p:nvPr/>
        </p:nvSpPr>
        <p:spPr>
          <a:xfrm>
            <a:off x="1591081" y="1671417"/>
            <a:ext cx="1146628" cy="11466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 name="TextBox 6">
            <a:extLst>
              <a:ext uri="{FF2B5EF4-FFF2-40B4-BE49-F238E27FC236}">
                <a16:creationId xmlns="" xmlns:a16="http://schemas.microsoft.com/office/drawing/2014/main" id="{D16B7735-9D95-4109-9729-0C0BAFE49E53}"/>
              </a:ext>
            </a:extLst>
          </p:cNvPr>
          <p:cNvSpPr txBox="1"/>
          <p:nvPr/>
        </p:nvSpPr>
        <p:spPr>
          <a:xfrm>
            <a:off x="3858840" y="2818045"/>
            <a:ext cx="1907193" cy="400110"/>
          </a:xfrm>
          <a:prstGeom prst="rect">
            <a:avLst/>
          </a:prstGeom>
          <a:noFill/>
        </p:spPr>
        <p:txBody>
          <a:bodyPr wrap="square" rtlCol="0">
            <a:spAutoFit/>
          </a:bodyPr>
          <a:lstStyle/>
          <a:p>
            <a:pPr algn="ctr"/>
            <a:r>
              <a:rPr lang="en-US" sz="2000" b="1" dirty="0">
                <a:solidFill>
                  <a:schemeClr val="accent2"/>
                </a:solidFill>
                <a:latin typeface="+mj-lt"/>
              </a:rPr>
              <a:t>Weeding </a:t>
            </a:r>
          </a:p>
        </p:txBody>
      </p:sp>
      <p:sp>
        <p:nvSpPr>
          <p:cNvPr id="10" name="TextBox 9">
            <a:extLst>
              <a:ext uri="{FF2B5EF4-FFF2-40B4-BE49-F238E27FC236}">
                <a16:creationId xmlns="" xmlns:a16="http://schemas.microsoft.com/office/drawing/2014/main" id="{EAE5458F-A58E-46DF-868C-2F4B9CC4B7A5}"/>
              </a:ext>
            </a:extLst>
          </p:cNvPr>
          <p:cNvSpPr txBox="1"/>
          <p:nvPr/>
        </p:nvSpPr>
        <p:spPr>
          <a:xfrm>
            <a:off x="6159064" y="2818045"/>
            <a:ext cx="2563394" cy="707886"/>
          </a:xfrm>
          <a:prstGeom prst="rect">
            <a:avLst/>
          </a:prstGeom>
          <a:noFill/>
        </p:spPr>
        <p:txBody>
          <a:bodyPr wrap="square" rtlCol="0">
            <a:spAutoFit/>
          </a:bodyPr>
          <a:lstStyle/>
          <a:p>
            <a:pPr algn="ctr"/>
            <a:r>
              <a:rPr lang="en-US" sz="2000" b="1" dirty="0">
                <a:solidFill>
                  <a:schemeClr val="accent4"/>
                </a:solidFill>
                <a:latin typeface="+mj-lt"/>
              </a:rPr>
              <a:t>Sitting in swing chair </a:t>
            </a:r>
          </a:p>
          <a:p>
            <a:pPr algn="ctr"/>
            <a:endParaRPr lang="en-ID" sz="2000" b="1" dirty="0">
              <a:solidFill>
                <a:schemeClr val="accent4"/>
              </a:solidFill>
              <a:latin typeface="+mj-lt"/>
            </a:endParaRPr>
          </a:p>
        </p:txBody>
      </p:sp>
      <p:sp>
        <p:nvSpPr>
          <p:cNvPr id="13" name="TextBox 12">
            <a:extLst>
              <a:ext uri="{FF2B5EF4-FFF2-40B4-BE49-F238E27FC236}">
                <a16:creationId xmlns="" xmlns:a16="http://schemas.microsoft.com/office/drawing/2014/main" id="{88B8186C-CD4F-4D7C-9D4D-D0B7D4482A7F}"/>
              </a:ext>
            </a:extLst>
          </p:cNvPr>
          <p:cNvSpPr txBox="1"/>
          <p:nvPr/>
        </p:nvSpPr>
        <p:spPr>
          <a:xfrm>
            <a:off x="8863813" y="2818045"/>
            <a:ext cx="2398983" cy="707886"/>
          </a:xfrm>
          <a:prstGeom prst="rect">
            <a:avLst/>
          </a:prstGeom>
          <a:noFill/>
        </p:spPr>
        <p:txBody>
          <a:bodyPr wrap="square" rtlCol="0">
            <a:spAutoFit/>
          </a:bodyPr>
          <a:lstStyle/>
          <a:p>
            <a:pPr algn="ctr"/>
            <a:r>
              <a:rPr lang="en-US" sz="2000" b="1" dirty="0">
                <a:solidFill>
                  <a:schemeClr val="accent5"/>
                </a:solidFill>
                <a:latin typeface="+mj-lt"/>
              </a:rPr>
              <a:t>Ball or racket games </a:t>
            </a:r>
          </a:p>
          <a:p>
            <a:pPr algn="ctr"/>
            <a:endParaRPr lang="en-ID" sz="2000" b="1" dirty="0">
              <a:solidFill>
                <a:schemeClr val="accent5"/>
              </a:solidFill>
              <a:latin typeface="+mj-lt"/>
            </a:endParaRPr>
          </a:p>
        </p:txBody>
      </p:sp>
      <p:sp>
        <p:nvSpPr>
          <p:cNvPr id="42" name="Oval 41">
            <a:extLst>
              <a:ext uri="{FF2B5EF4-FFF2-40B4-BE49-F238E27FC236}">
                <a16:creationId xmlns="" xmlns:a16="http://schemas.microsoft.com/office/drawing/2014/main" id="{31E6496C-141F-4F20-9D28-0DD99B3AE81A}"/>
              </a:ext>
            </a:extLst>
          </p:cNvPr>
          <p:cNvSpPr/>
          <p:nvPr/>
        </p:nvSpPr>
        <p:spPr>
          <a:xfrm>
            <a:off x="4219405" y="1671417"/>
            <a:ext cx="1146628" cy="11466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46" name="Oval 45">
            <a:extLst>
              <a:ext uri="{FF2B5EF4-FFF2-40B4-BE49-F238E27FC236}">
                <a16:creationId xmlns="" xmlns:a16="http://schemas.microsoft.com/office/drawing/2014/main" id="{C80E77DF-83AB-4584-89DF-9350EA40A7E9}"/>
              </a:ext>
            </a:extLst>
          </p:cNvPr>
          <p:cNvSpPr/>
          <p:nvPr/>
        </p:nvSpPr>
        <p:spPr>
          <a:xfrm>
            <a:off x="6847729" y="1671417"/>
            <a:ext cx="1146628" cy="11466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0" name="Oval 49">
            <a:extLst>
              <a:ext uri="{FF2B5EF4-FFF2-40B4-BE49-F238E27FC236}">
                <a16:creationId xmlns="" xmlns:a16="http://schemas.microsoft.com/office/drawing/2014/main" id="{23D9AF80-4E55-4B89-BD00-FF3B7BA96ADA}"/>
              </a:ext>
            </a:extLst>
          </p:cNvPr>
          <p:cNvSpPr/>
          <p:nvPr/>
        </p:nvSpPr>
        <p:spPr>
          <a:xfrm>
            <a:off x="9489991" y="1671417"/>
            <a:ext cx="1146628" cy="11466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1" name="TextBox 60">
            <a:extLst>
              <a:ext uri="{FF2B5EF4-FFF2-40B4-BE49-F238E27FC236}">
                <a16:creationId xmlns="" xmlns:a16="http://schemas.microsoft.com/office/drawing/2014/main" id="{C01254CB-FC2D-4571-81EC-9B67C3CD91FF}"/>
              </a:ext>
            </a:extLst>
          </p:cNvPr>
          <p:cNvSpPr txBox="1"/>
          <p:nvPr/>
        </p:nvSpPr>
        <p:spPr>
          <a:xfrm>
            <a:off x="1942146" y="5755287"/>
            <a:ext cx="5691843" cy="893834"/>
          </a:xfrm>
          <a:prstGeom prst="rect">
            <a:avLst/>
          </a:prstGeom>
          <a:noFill/>
        </p:spPr>
        <p:txBody>
          <a:bodyPr wrap="square" rtlCol="0">
            <a:spAutoFit/>
          </a:bodyPr>
          <a:lstStyle/>
          <a:p>
            <a:pPr>
              <a:lnSpc>
                <a:spcPct val="150000"/>
              </a:lnSpc>
            </a:pPr>
            <a:r>
              <a:rPr lang="en-US" sz="1200" b="1" dirty="0">
                <a:solidFill>
                  <a:schemeClr val="accent5"/>
                </a:solidFill>
              </a:rPr>
              <a:t>MAKE YOUR OWN BIRD FEEDER </a:t>
            </a:r>
          </a:p>
          <a:p>
            <a:pPr>
              <a:lnSpc>
                <a:spcPct val="150000"/>
              </a:lnSpc>
            </a:pPr>
            <a:r>
              <a:rPr lang="en-US" sz="1200" dirty="0"/>
              <a:t>CBeebies: </a:t>
            </a:r>
            <a:r>
              <a:rPr lang="en-US" sz="1200" dirty="0">
                <a:hlinkClick r:id="rId4"/>
              </a:rPr>
              <a:t>https://www.bbc.co.uk/cbeebies/makes/bird-feeder</a:t>
            </a:r>
            <a:r>
              <a:rPr lang="en-US" sz="1200" dirty="0"/>
              <a:t> </a:t>
            </a:r>
          </a:p>
          <a:p>
            <a:pPr>
              <a:lnSpc>
                <a:spcPct val="150000"/>
              </a:lnSpc>
            </a:pPr>
            <a:r>
              <a:rPr lang="en-US" sz="1200" dirty="0"/>
              <a:t>YouTube: </a:t>
            </a:r>
            <a:r>
              <a:rPr lang="en-US" sz="1200" dirty="0">
                <a:hlinkClick r:id="rId5"/>
              </a:rPr>
              <a:t>https://www.youtube.com/watch?v=7yV6V6rtpyc</a:t>
            </a:r>
            <a:r>
              <a:rPr lang="en-US" sz="1200" dirty="0"/>
              <a:t>  </a:t>
            </a:r>
          </a:p>
        </p:txBody>
      </p:sp>
      <p:grpSp>
        <p:nvGrpSpPr>
          <p:cNvPr id="62" name="Group 61">
            <a:extLst>
              <a:ext uri="{FF2B5EF4-FFF2-40B4-BE49-F238E27FC236}">
                <a16:creationId xmlns="" xmlns:a16="http://schemas.microsoft.com/office/drawing/2014/main" id="{8B075F02-8EC4-4CBF-BC08-F0272906B8B1}"/>
              </a:ext>
            </a:extLst>
          </p:cNvPr>
          <p:cNvGrpSpPr/>
          <p:nvPr/>
        </p:nvGrpSpPr>
        <p:grpSpPr>
          <a:xfrm>
            <a:off x="10891636" y="135932"/>
            <a:ext cx="1240617" cy="2091161"/>
            <a:chOff x="9370729" y="457200"/>
            <a:chExt cx="1770705" cy="2984667"/>
          </a:xfrm>
        </p:grpSpPr>
        <p:sp>
          <p:nvSpPr>
            <p:cNvPr id="63" name="Oval 62">
              <a:extLst>
                <a:ext uri="{FF2B5EF4-FFF2-40B4-BE49-F238E27FC236}">
                  <a16:creationId xmlns="" xmlns:a16="http://schemas.microsoft.com/office/drawing/2014/main" id="{3786BA2B-DE2C-445A-AE7D-B0BCFFA60639}"/>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4" name="Oval 63">
              <a:extLst>
                <a:ext uri="{FF2B5EF4-FFF2-40B4-BE49-F238E27FC236}">
                  <a16:creationId xmlns="" xmlns:a16="http://schemas.microsoft.com/office/drawing/2014/main" id="{9E3CE8EE-24E0-4A67-876D-9CADC9A9A5BF}"/>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5" name="Oval 64">
              <a:extLst>
                <a:ext uri="{FF2B5EF4-FFF2-40B4-BE49-F238E27FC236}">
                  <a16:creationId xmlns="" xmlns:a16="http://schemas.microsoft.com/office/drawing/2014/main" id="{AA78596B-F363-4B79-AA0A-5D88B75236A2}"/>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6" name="Oval 65">
              <a:extLst>
                <a:ext uri="{FF2B5EF4-FFF2-40B4-BE49-F238E27FC236}">
                  <a16:creationId xmlns="" xmlns:a16="http://schemas.microsoft.com/office/drawing/2014/main" id="{941AB4C5-7D87-4282-A2AF-766B711A0A4F}"/>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94" name="TextBox 93">
            <a:extLst>
              <a:ext uri="{FF2B5EF4-FFF2-40B4-BE49-F238E27FC236}">
                <a16:creationId xmlns="" xmlns:a16="http://schemas.microsoft.com/office/drawing/2014/main" id="{7A87EF54-8315-A44A-9358-725BEAF29809}"/>
              </a:ext>
            </a:extLst>
          </p:cNvPr>
          <p:cNvSpPr txBox="1"/>
          <p:nvPr/>
        </p:nvSpPr>
        <p:spPr>
          <a:xfrm>
            <a:off x="926671" y="4646845"/>
            <a:ext cx="2477596" cy="1015663"/>
          </a:xfrm>
          <a:prstGeom prst="rect">
            <a:avLst/>
          </a:prstGeom>
          <a:noFill/>
        </p:spPr>
        <p:txBody>
          <a:bodyPr wrap="square" rtlCol="0">
            <a:spAutoFit/>
          </a:bodyPr>
          <a:lstStyle>
            <a:defPPr>
              <a:defRPr lang="id-ID"/>
            </a:defPPr>
            <a:lvl1pPr algn="ctr">
              <a:defRPr sz="2000" b="1">
                <a:solidFill>
                  <a:schemeClr val="accent5"/>
                </a:solidFill>
                <a:latin typeface="+mj-lt"/>
              </a:defRPr>
            </a:lvl1pPr>
          </a:lstStyle>
          <a:p>
            <a:r>
              <a:rPr lang="en-US" dirty="0"/>
              <a:t>Looking </a:t>
            </a:r>
            <a:r>
              <a:rPr lang="en-US"/>
              <a:t>after </a:t>
            </a:r>
            <a:r>
              <a:rPr lang="en-US" dirty="0"/>
              <a:t>bird </a:t>
            </a:r>
            <a:r>
              <a:rPr lang="en-US"/>
              <a:t>table </a:t>
            </a:r>
            <a:r>
              <a:rPr lang="en-US" dirty="0"/>
              <a:t>or feeder </a:t>
            </a:r>
          </a:p>
          <a:p>
            <a:endParaRPr lang="en-ID" dirty="0"/>
          </a:p>
        </p:txBody>
      </p:sp>
      <p:sp>
        <p:nvSpPr>
          <p:cNvPr id="95" name="Oval 94">
            <a:extLst>
              <a:ext uri="{FF2B5EF4-FFF2-40B4-BE49-F238E27FC236}">
                <a16:creationId xmlns="" xmlns:a16="http://schemas.microsoft.com/office/drawing/2014/main" id="{C5D566FB-0200-BB44-BCAF-BF8C0C2904E8}"/>
              </a:ext>
            </a:extLst>
          </p:cNvPr>
          <p:cNvSpPr/>
          <p:nvPr/>
        </p:nvSpPr>
        <p:spPr>
          <a:xfrm>
            <a:off x="1591081" y="3500217"/>
            <a:ext cx="1146628" cy="11466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96" name="TextBox 95">
            <a:extLst>
              <a:ext uri="{FF2B5EF4-FFF2-40B4-BE49-F238E27FC236}">
                <a16:creationId xmlns="" xmlns:a16="http://schemas.microsoft.com/office/drawing/2014/main" id="{C5439942-1985-9E44-BBEE-5866A0F16FB8}"/>
              </a:ext>
            </a:extLst>
          </p:cNvPr>
          <p:cNvSpPr txBox="1"/>
          <p:nvPr/>
        </p:nvSpPr>
        <p:spPr>
          <a:xfrm>
            <a:off x="3858840" y="4646845"/>
            <a:ext cx="1907193" cy="400110"/>
          </a:xfrm>
          <a:prstGeom prst="rect">
            <a:avLst/>
          </a:prstGeom>
          <a:noFill/>
        </p:spPr>
        <p:txBody>
          <a:bodyPr wrap="square" rtlCol="0">
            <a:spAutoFit/>
          </a:bodyPr>
          <a:lstStyle/>
          <a:p>
            <a:pPr algn="ctr"/>
            <a:r>
              <a:rPr lang="en-US" sz="2000" b="1" dirty="0">
                <a:solidFill>
                  <a:schemeClr val="accent2"/>
                </a:solidFill>
                <a:latin typeface="+mj-lt"/>
              </a:rPr>
              <a:t>BBQ </a:t>
            </a:r>
          </a:p>
        </p:txBody>
      </p:sp>
      <p:sp>
        <p:nvSpPr>
          <p:cNvPr id="97" name="TextBox 96">
            <a:extLst>
              <a:ext uri="{FF2B5EF4-FFF2-40B4-BE49-F238E27FC236}">
                <a16:creationId xmlns="" xmlns:a16="http://schemas.microsoft.com/office/drawing/2014/main" id="{F655A61D-8488-9E4D-AEF7-CB64DED77AA5}"/>
              </a:ext>
            </a:extLst>
          </p:cNvPr>
          <p:cNvSpPr txBox="1"/>
          <p:nvPr/>
        </p:nvSpPr>
        <p:spPr>
          <a:xfrm>
            <a:off x="5820606" y="4646845"/>
            <a:ext cx="3240310" cy="707886"/>
          </a:xfrm>
          <a:prstGeom prst="rect">
            <a:avLst/>
          </a:prstGeom>
          <a:noFill/>
        </p:spPr>
        <p:txBody>
          <a:bodyPr wrap="square" rtlCol="0">
            <a:spAutoFit/>
          </a:bodyPr>
          <a:lstStyle/>
          <a:p>
            <a:pPr algn="ctr"/>
            <a:r>
              <a:rPr lang="en-US" sz="2000" b="1" dirty="0">
                <a:solidFill>
                  <a:schemeClr val="accent4"/>
                </a:solidFill>
                <a:latin typeface="+mj-lt"/>
              </a:rPr>
              <a:t>Touching and smelling plants and herbs and flowers </a:t>
            </a:r>
          </a:p>
        </p:txBody>
      </p:sp>
      <p:sp>
        <p:nvSpPr>
          <p:cNvPr id="98" name="TextBox 97">
            <a:extLst>
              <a:ext uri="{FF2B5EF4-FFF2-40B4-BE49-F238E27FC236}">
                <a16:creationId xmlns="" xmlns:a16="http://schemas.microsoft.com/office/drawing/2014/main" id="{3CEB4E35-C5EA-184E-A601-AC08EE92087D}"/>
              </a:ext>
            </a:extLst>
          </p:cNvPr>
          <p:cNvSpPr txBox="1"/>
          <p:nvPr/>
        </p:nvSpPr>
        <p:spPr>
          <a:xfrm>
            <a:off x="9122457" y="4646845"/>
            <a:ext cx="1907193" cy="400110"/>
          </a:xfrm>
          <a:prstGeom prst="rect">
            <a:avLst/>
          </a:prstGeom>
          <a:noFill/>
        </p:spPr>
        <p:txBody>
          <a:bodyPr wrap="square" rtlCol="0">
            <a:spAutoFit/>
          </a:bodyPr>
          <a:lstStyle/>
          <a:p>
            <a:pPr algn="ctr"/>
            <a:r>
              <a:rPr lang="en-US" sz="2000" b="1" dirty="0">
                <a:solidFill>
                  <a:schemeClr val="accent5"/>
                </a:solidFill>
                <a:latin typeface="+mj-lt"/>
              </a:rPr>
              <a:t>Frisbee </a:t>
            </a:r>
          </a:p>
        </p:txBody>
      </p:sp>
      <p:sp>
        <p:nvSpPr>
          <p:cNvPr id="99" name="Oval 98">
            <a:extLst>
              <a:ext uri="{FF2B5EF4-FFF2-40B4-BE49-F238E27FC236}">
                <a16:creationId xmlns="" xmlns:a16="http://schemas.microsoft.com/office/drawing/2014/main" id="{172B0EDB-DAD4-B84F-AFE9-67E504AA5E26}"/>
              </a:ext>
            </a:extLst>
          </p:cNvPr>
          <p:cNvSpPr/>
          <p:nvPr/>
        </p:nvSpPr>
        <p:spPr>
          <a:xfrm>
            <a:off x="4219405" y="3500217"/>
            <a:ext cx="1146628" cy="11466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00" name="Oval 99">
            <a:extLst>
              <a:ext uri="{FF2B5EF4-FFF2-40B4-BE49-F238E27FC236}">
                <a16:creationId xmlns="" xmlns:a16="http://schemas.microsoft.com/office/drawing/2014/main" id="{9DB27294-B475-7E41-A970-B3DB68685F94}"/>
              </a:ext>
            </a:extLst>
          </p:cNvPr>
          <p:cNvSpPr/>
          <p:nvPr/>
        </p:nvSpPr>
        <p:spPr>
          <a:xfrm>
            <a:off x="6847729" y="3500217"/>
            <a:ext cx="1146628" cy="11466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101" name="Oval 100">
            <a:extLst>
              <a:ext uri="{FF2B5EF4-FFF2-40B4-BE49-F238E27FC236}">
                <a16:creationId xmlns="" xmlns:a16="http://schemas.microsoft.com/office/drawing/2014/main" id="{EF224629-8597-3A45-939D-A0B0BFC5E148}"/>
              </a:ext>
            </a:extLst>
          </p:cNvPr>
          <p:cNvSpPr/>
          <p:nvPr/>
        </p:nvSpPr>
        <p:spPr>
          <a:xfrm>
            <a:off x="9489991" y="3500217"/>
            <a:ext cx="1146628" cy="11466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pic>
        <p:nvPicPr>
          <p:cNvPr id="11" name="Picture 10">
            <a:extLst>
              <a:ext uri="{FF2B5EF4-FFF2-40B4-BE49-F238E27FC236}">
                <a16:creationId xmlns="" xmlns:a16="http://schemas.microsoft.com/office/drawing/2014/main" id="{9C5AE658-E994-C54C-8582-548ADC57ABC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60472" y="5697991"/>
            <a:ext cx="947873" cy="787471"/>
          </a:xfrm>
          <a:prstGeom prst="rect">
            <a:avLst/>
          </a:prstGeom>
        </p:spPr>
      </p:pic>
      <p:pic>
        <p:nvPicPr>
          <p:cNvPr id="15" name="Picture 14">
            <a:extLst>
              <a:ext uri="{FF2B5EF4-FFF2-40B4-BE49-F238E27FC236}">
                <a16:creationId xmlns="" xmlns:a16="http://schemas.microsoft.com/office/drawing/2014/main" id="{B06F3C1A-FAFC-DC40-8ECD-A8BFEACE7E6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348219" y="3671514"/>
            <a:ext cx="889000" cy="749879"/>
          </a:xfrm>
          <a:prstGeom prst="rect">
            <a:avLst/>
          </a:prstGeom>
        </p:spPr>
      </p:pic>
      <p:pic>
        <p:nvPicPr>
          <p:cNvPr id="17" name="Picture 16">
            <a:extLst>
              <a:ext uri="{FF2B5EF4-FFF2-40B4-BE49-F238E27FC236}">
                <a16:creationId xmlns="" xmlns:a16="http://schemas.microsoft.com/office/drawing/2014/main" id="{DEFC820B-DEBD-BA41-A905-22192F82DBD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996261" y="3671514"/>
            <a:ext cx="889000" cy="764706"/>
          </a:xfrm>
          <a:prstGeom prst="rect">
            <a:avLst/>
          </a:prstGeom>
        </p:spPr>
      </p:pic>
      <p:pic>
        <p:nvPicPr>
          <p:cNvPr id="19" name="Picture 18">
            <a:extLst>
              <a:ext uri="{FF2B5EF4-FFF2-40B4-BE49-F238E27FC236}">
                <a16:creationId xmlns="" xmlns:a16="http://schemas.microsoft.com/office/drawing/2014/main" id="{628ACE85-A0EB-6E4D-BE50-CB5A744BE17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716413" y="3671514"/>
            <a:ext cx="889000" cy="749879"/>
          </a:xfrm>
          <a:prstGeom prst="rect">
            <a:avLst/>
          </a:prstGeom>
        </p:spPr>
      </p:pic>
      <p:pic>
        <p:nvPicPr>
          <p:cNvPr id="40" name="Picture 39">
            <a:extLst>
              <a:ext uri="{FF2B5EF4-FFF2-40B4-BE49-F238E27FC236}">
                <a16:creationId xmlns="" xmlns:a16="http://schemas.microsoft.com/office/drawing/2014/main" id="{D56BF1BE-8579-BE42-8729-8F38F0EBCBAA}"/>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755829" y="3671514"/>
            <a:ext cx="889000" cy="749879"/>
          </a:xfrm>
          <a:prstGeom prst="rect">
            <a:avLst/>
          </a:prstGeom>
        </p:spPr>
      </p:pic>
      <p:pic>
        <p:nvPicPr>
          <p:cNvPr id="48" name="Picture 47">
            <a:extLst>
              <a:ext uri="{FF2B5EF4-FFF2-40B4-BE49-F238E27FC236}">
                <a16:creationId xmlns="" xmlns:a16="http://schemas.microsoft.com/office/drawing/2014/main" id="{B39FC2BC-37EB-F544-A24B-5ACB864E41DE}"/>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746807" y="1846766"/>
            <a:ext cx="889000" cy="745827"/>
          </a:xfrm>
          <a:prstGeom prst="rect">
            <a:avLst/>
          </a:prstGeom>
        </p:spPr>
      </p:pic>
      <p:pic>
        <p:nvPicPr>
          <p:cNvPr id="108" name="Picture 107">
            <a:extLst>
              <a:ext uri="{FF2B5EF4-FFF2-40B4-BE49-F238E27FC236}">
                <a16:creationId xmlns="" xmlns:a16="http://schemas.microsoft.com/office/drawing/2014/main" id="{72949BEA-879D-D140-B140-1E2776B776D8}"/>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4309765" y="1846766"/>
            <a:ext cx="889000" cy="745827"/>
          </a:xfrm>
          <a:prstGeom prst="rect">
            <a:avLst/>
          </a:prstGeom>
        </p:spPr>
      </p:pic>
      <p:pic>
        <p:nvPicPr>
          <p:cNvPr id="110" name="Picture 109">
            <a:extLst>
              <a:ext uri="{FF2B5EF4-FFF2-40B4-BE49-F238E27FC236}">
                <a16:creationId xmlns="" xmlns:a16="http://schemas.microsoft.com/office/drawing/2014/main" id="{3135E8E2-01DC-E94F-93EE-661E6D36B06A}"/>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6996261" y="1846766"/>
            <a:ext cx="889000" cy="760654"/>
          </a:xfrm>
          <a:prstGeom prst="rect">
            <a:avLst/>
          </a:prstGeom>
        </p:spPr>
      </p:pic>
      <p:pic>
        <p:nvPicPr>
          <p:cNvPr id="112" name="Picture 111">
            <a:extLst>
              <a:ext uri="{FF2B5EF4-FFF2-40B4-BE49-F238E27FC236}">
                <a16:creationId xmlns="" xmlns:a16="http://schemas.microsoft.com/office/drawing/2014/main" id="{AC04E35E-355C-D843-8F06-317F23420C94}"/>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9631553" y="1871425"/>
            <a:ext cx="889000" cy="735995"/>
          </a:xfrm>
          <a:prstGeom prst="rect">
            <a:avLst/>
          </a:prstGeom>
        </p:spPr>
      </p:pic>
      <p:sp>
        <p:nvSpPr>
          <p:cNvPr id="113" name="Text Placeholder 129">
            <a:extLst>
              <a:ext uri="{FF2B5EF4-FFF2-40B4-BE49-F238E27FC236}">
                <a16:creationId xmlns="" xmlns:a16="http://schemas.microsoft.com/office/drawing/2014/main" id="{02BFE342-83DC-3646-A92F-03CD425B3676}"/>
              </a:ext>
            </a:extLst>
          </p:cNvPr>
          <p:cNvSpPr txBox="1">
            <a:spLocks/>
          </p:cNvSpPr>
          <p:nvPr/>
        </p:nvSpPr>
        <p:spPr>
          <a:xfrm>
            <a:off x="556860" y="294053"/>
            <a:ext cx="4887912" cy="743181"/>
          </a:xfrm>
          <a:prstGeom prst="rect">
            <a:avLst/>
          </a:prstGeom>
        </p:spPr>
        <p:txBody>
          <a:bodyPr vert="horz" lIns="91440" tIns="45720" rIns="91440" bIns="45720" rtlCol="0" anchor="ctr">
            <a:normAutofit fontScale="85000" lnSpcReduction="10000"/>
          </a:bodyPr>
          <a:lstStyle>
            <a:lvl1pPr marL="0" indent="0" algn="ctr" defTabSz="914400" rtl="0" eaLnBrk="1" latinLnBrk="0" hangingPunct="1">
              <a:lnSpc>
                <a:spcPct val="100000"/>
              </a:lnSpc>
              <a:spcBef>
                <a:spcPts val="1000"/>
              </a:spcBef>
              <a:buFont typeface="Arial" panose="020B0604020202020204" pitchFamily="34" charset="0"/>
              <a:buNone/>
              <a:defRPr sz="48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t>Outdoor Activities</a:t>
            </a:r>
          </a:p>
        </p:txBody>
      </p:sp>
      <p:sp>
        <p:nvSpPr>
          <p:cNvPr id="2"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104968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79E41919-1F7F-45D5-9A1A-7EC5FDEF24CB}"/>
              </a:ext>
            </a:extLst>
          </p:cNvPr>
          <p:cNvSpPr/>
          <p:nvPr/>
        </p:nvSpPr>
        <p:spPr>
          <a:xfrm>
            <a:off x="4789453" y="682008"/>
            <a:ext cx="2325759" cy="232575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49" name="TextBox 48">
            <a:extLst>
              <a:ext uri="{FF2B5EF4-FFF2-40B4-BE49-F238E27FC236}">
                <a16:creationId xmlns="" xmlns:a16="http://schemas.microsoft.com/office/drawing/2014/main" id="{164EE4CE-D412-4B34-920F-7FE01544B00E}"/>
              </a:ext>
            </a:extLst>
          </p:cNvPr>
          <p:cNvSpPr txBox="1"/>
          <p:nvPr/>
        </p:nvSpPr>
        <p:spPr>
          <a:xfrm>
            <a:off x="4912181" y="1183168"/>
            <a:ext cx="2080302" cy="1323439"/>
          </a:xfrm>
          <a:prstGeom prst="rect">
            <a:avLst/>
          </a:prstGeom>
          <a:noFill/>
        </p:spPr>
        <p:txBody>
          <a:bodyPr wrap="square" rtlCol="0">
            <a:spAutoFit/>
          </a:bodyPr>
          <a:lstStyle>
            <a:defPPr>
              <a:defRPr lang="id-ID"/>
            </a:defPPr>
            <a:lvl1pPr algn="ctr">
              <a:defRPr sz="2000" b="1">
                <a:solidFill>
                  <a:schemeClr val="bg2"/>
                </a:solidFill>
                <a:latin typeface="+mj-lt"/>
              </a:defRPr>
            </a:lvl1pPr>
          </a:lstStyle>
          <a:p>
            <a:r>
              <a:rPr lang="en-US" dirty="0"/>
              <a:t>Coloring, </a:t>
            </a:r>
            <a:br>
              <a:rPr lang="en-US" dirty="0"/>
            </a:br>
            <a:r>
              <a:rPr lang="en-US" dirty="0"/>
              <a:t>art and craft, photobooks, reading</a:t>
            </a:r>
          </a:p>
        </p:txBody>
      </p:sp>
      <p:sp>
        <p:nvSpPr>
          <p:cNvPr id="42" name="Oval 41">
            <a:extLst>
              <a:ext uri="{FF2B5EF4-FFF2-40B4-BE49-F238E27FC236}">
                <a16:creationId xmlns="" xmlns:a16="http://schemas.microsoft.com/office/drawing/2014/main" id="{1577E7ED-263D-4605-91D2-CFE19C84FFF1}"/>
              </a:ext>
            </a:extLst>
          </p:cNvPr>
          <p:cNvSpPr/>
          <p:nvPr/>
        </p:nvSpPr>
        <p:spPr>
          <a:xfrm>
            <a:off x="4789453" y="4107163"/>
            <a:ext cx="2325759" cy="23257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43" name="TextBox 42">
            <a:extLst>
              <a:ext uri="{FF2B5EF4-FFF2-40B4-BE49-F238E27FC236}">
                <a16:creationId xmlns="" xmlns:a16="http://schemas.microsoft.com/office/drawing/2014/main" id="{8F7EFA70-D538-4F2E-8C83-91693ED15E96}"/>
              </a:ext>
            </a:extLst>
          </p:cNvPr>
          <p:cNvSpPr txBox="1"/>
          <p:nvPr/>
        </p:nvSpPr>
        <p:spPr>
          <a:xfrm>
            <a:off x="4912181" y="4916099"/>
            <a:ext cx="2080302" cy="707886"/>
          </a:xfrm>
          <a:prstGeom prst="rect">
            <a:avLst/>
          </a:prstGeom>
          <a:noFill/>
        </p:spPr>
        <p:txBody>
          <a:bodyPr wrap="square" rtlCol="0">
            <a:spAutoFit/>
          </a:bodyPr>
          <a:lstStyle>
            <a:defPPr>
              <a:defRPr lang="id-ID"/>
            </a:defPPr>
            <a:lvl1pPr algn="ctr">
              <a:defRPr sz="2000" b="1">
                <a:solidFill>
                  <a:schemeClr val="bg2"/>
                </a:solidFill>
                <a:latin typeface="+mj-lt"/>
              </a:defRPr>
            </a:lvl1pPr>
          </a:lstStyle>
          <a:p>
            <a:r>
              <a:rPr lang="en-US" dirty="0"/>
              <a:t>Meditation and Relaxation </a:t>
            </a:r>
          </a:p>
        </p:txBody>
      </p:sp>
      <p:sp>
        <p:nvSpPr>
          <p:cNvPr id="8" name="Oval 7">
            <a:extLst>
              <a:ext uri="{FF2B5EF4-FFF2-40B4-BE49-F238E27FC236}">
                <a16:creationId xmlns="" xmlns:a16="http://schemas.microsoft.com/office/drawing/2014/main" id="{73867461-C437-4A54-9F18-C4A467F115E0}"/>
              </a:ext>
            </a:extLst>
          </p:cNvPr>
          <p:cNvSpPr/>
          <p:nvPr/>
        </p:nvSpPr>
        <p:spPr>
          <a:xfrm>
            <a:off x="3058118" y="2390259"/>
            <a:ext cx="2325759" cy="232575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35" name="TextBox 34">
            <a:extLst>
              <a:ext uri="{FF2B5EF4-FFF2-40B4-BE49-F238E27FC236}">
                <a16:creationId xmlns="" xmlns:a16="http://schemas.microsoft.com/office/drawing/2014/main" id="{B55A9315-64E5-4B45-B9C6-7B62CCDF85EE}"/>
              </a:ext>
            </a:extLst>
          </p:cNvPr>
          <p:cNvSpPr txBox="1"/>
          <p:nvPr/>
        </p:nvSpPr>
        <p:spPr>
          <a:xfrm>
            <a:off x="3180846" y="2891419"/>
            <a:ext cx="2080302" cy="1323439"/>
          </a:xfrm>
          <a:prstGeom prst="rect">
            <a:avLst/>
          </a:prstGeom>
          <a:noFill/>
        </p:spPr>
        <p:txBody>
          <a:bodyPr wrap="square" rtlCol="0">
            <a:spAutoFit/>
          </a:bodyPr>
          <a:lstStyle/>
          <a:p>
            <a:pPr algn="ctr"/>
            <a:r>
              <a:rPr lang="en-US" sz="2000" b="1" dirty="0">
                <a:solidFill>
                  <a:schemeClr val="bg2"/>
                </a:solidFill>
                <a:latin typeface="+mj-lt"/>
              </a:rPr>
              <a:t>Movies, music, podcasts, audiobooks, games, dancing </a:t>
            </a:r>
          </a:p>
        </p:txBody>
      </p:sp>
      <p:sp>
        <p:nvSpPr>
          <p:cNvPr id="55" name="TextBox 54">
            <a:extLst>
              <a:ext uri="{FF2B5EF4-FFF2-40B4-BE49-F238E27FC236}">
                <a16:creationId xmlns="" xmlns:a16="http://schemas.microsoft.com/office/drawing/2014/main" id="{7FD3A74A-239B-4D89-BE0A-672D36D454E6}"/>
              </a:ext>
            </a:extLst>
          </p:cNvPr>
          <p:cNvSpPr txBox="1"/>
          <p:nvPr/>
        </p:nvSpPr>
        <p:spPr>
          <a:xfrm>
            <a:off x="9903809" y="3567244"/>
            <a:ext cx="2080302" cy="339837"/>
          </a:xfrm>
          <a:prstGeom prst="rect">
            <a:avLst/>
          </a:prstGeom>
          <a:noFill/>
        </p:spPr>
        <p:txBody>
          <a:bodyPr wrap="square" rtlCol="0">
            <a:spAutoFit/>
          </a:bodyPr>
          <a:lstStyle/>
          <a:p>
            <a:pPr>
              <a:lnSpc>
                <a:spcPct val="150000"/>
              </a:lnSpc>
            </a:pPr>
            <a:r>
              <a:rPr lang="en-US" sz="1200" dirty="0">
                <a:hlinkClick r:id="rId4"/>
              </a:rPr>
              <a:t>www.jamieoliver.com</a:t>
            </a:r>
            <a:r>
              <a:rPr lang="en-US" sz="1200" dirty="0"/>
              <a:t> </a:t>
            </a:r>
          </a:p>
        </p:txBody>
      </p:sp>
      <p:sp>
        <p:nvSpPr>
          <p:cNvPr id="56" name="TextBox 55">
            <a:extLst>
              <a:ext uri="{FF2B5EF4-FFF2-40B4-BE49-F238E27FC236}">
                <a16:creationId xmlns="" xmlns:a16="http://schemas.microsoft.com/office/drawing/2014/main" id="{249CE32A-B058-4C4A-AAB9-17A4F3D31966}"/>
              </a:ext>
            </a:extLst>
          </p:cNvPr>
          <p:cNvSpPr txBox="1"/>
          <p:nvPr/>
        </p:nvSpPr>
        <p:spPr>
          <a:xfrm>
            <a:off x="9866241" y="2927037"/>
            <a:ext cx="2325759" cy="400110"/>
          </a:xfrm>
          <a:prstGeom prst="rect">
            <a:avLst/>
          </a:prstGeom>
          <a:noFill/>
        </p:spPr>
        <p:txBody>
          <a:bodyPr wrap="square" rtlCol="0">
            <a:spAutoFit/>
          </a:bodyPr>
          <a:lstStyle/>
          <a:p>
            <a:r>
              <a:rPr lang="en-US" sz="2000" b="1" dirty="0">
                <a:solidFill>
                  <a:schemeClr val="accent1"/>
                </a:solidFill>
                <a:latin typeface="+mj-lt"/>
              </a:rPr>
              <a:t>Watch Jamie Oliver</a:t>
            </a:r>
            <a:endParaRPr lang="en-ID" sz="2000" b="1" dirty="0">
              <a:solidFill>
                <a:schemeClr val="accent1"/>
              </a:solidFill>
              <a:latin typeface="+mj-lt"/>
            </a:endParaRPr>
          </a:p>
        </p:txBody>
      </p:sp>
      <p:sp>
        <p:nvSpPr>
          <p:cNvPr id="63" name="Text Placeholder 62">
            <a:extLst>
              <a:ext uri="{FF2B5EF4-FFF2-40B4-BE49-F238E27FC236}">
                <a16:creationId xmlns="" xmlns:a16="http://schemas.microsoft.com/office/drawing/2014/main" id="{973BF6B1-1808-41A8-BF23-90B092326530}"/>
              </a:ext>
            </a:extLst>
          </p:cNvPr>
          <p:cNvSpPr>
            <a:spLocks noGrp="1"/>
          </p:cNvSpPr>
          <p:nvPr>
            <p:ph type="body" sz="quarter" idx="11"/>
          </p:nvPr>
        </p:nvSpPr>
        <p:spPr>
          <a:xfrm>
            <a:off x="584200" y="294053"/>
            <a:ext cx="4749800" cy="830262"/>
          </a:xfrm>
        </p:spPr>
        <p:txBody>
          <a:bodyPr>
            <a:normAutofit fontScale="92500"/>
          </a:bodyPr>
          <a:lstStyle/>
          <a:p>
            <a:r>
              <a:rPr lang="en-US" dirty="0"/>
              <a:t>Indoor Activities</a:t>
            </a:r>
          </a:p>
        </p:txBody>
      </p:sp>
      <p:grpSp>
        <p:nvGrpSpPr>
          <p:cNvPr id="52" name="Group 51">
            <a:extLst>
              <a:ext uri="{FF2B5EF4-FFF2-40B4-BE49-F238E27FC236}">
                <a16:creationId xmlns="" xmlns:a16="http://schemas.microsoft.com/office/drawing/2014/main" id="{176D0974-E4D9-4FA4-AE83-02FF05106DAA}"/>
              </a:ext>
            </a:extLst>
          </p:cNvPr>
          <p:cNvGrpSpPr/>
          <p:nvPr/>
        </p:nvGrpSpPr>
        <p:grpSpPr>
          <a:xfrm>
            <a:off x="10700156" y="78734"/>
            <a:ext cx="1240617" cy="2091161"/>
            <a:chOff x="9370729" y="457200"/>
            <a:chExt cx="1770705" cy="2984667"/>
          </a:xfrm>
        </p:grpSpPr>
        <p:sp>
          <p:nvSpPr>
            <p:cNvPr id="61" name="Oval 60">
              <a:extLst>
                <a:ext uri="{FF2B5EF4-FFF2-40B4-BE49-F238E27FC236}">
                  <a16:creationId xmlns="" xmlns:a16="http://schemas.microsoft.com/office/drawing/2014/main" id="{7D94298B-2AF4-4380-BCD6-4620C8517AFF}"/>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dirty="0"/>
            </a:p>
          </p:txBody>
        </p:sp>
        <p:sp>
          <p:nvSpPr>
            <p:cNvPr id="62" name="Oval 61">
              <a:extLst>
                <a:ext uri="{FF2B5EF4-FFF2-40B4-BE49-F238E27FC236}">
                  <a16:creationId xmlns="" xmlns:a16="http://schemas.microsoft.com/office/drawing/2014/main" id="{B8DCFFBE-FF12-4E00-AB0F-9BA780F46EE3}"/>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4" name="Oval 63">
              <a:extLst>
                <a:ext uri="{FF2B5EF4-FFF2-40B4-BE49-F238E27FC236}">
                  <a16:creationId xmlns="" xmlns:a16="http://schemas.microsoft.com/office/drawing/2014/main" id="{F0038304-3A47-4C8E-B171-845A5F76B432}"/>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4" name="Oval 73">
              <a:extLst>
                <a:ext uri="{FF2B5EF4-FFF2-40B4-BE49-F238E27FC236}">
                  <a16:creationId xmlns="" xmlns:a16="http://schemas.microsoft.com/office/drawing/2014/main" id="{86F8E542-D783-4A38-BABA-F9B5CCE77AFF}"/>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65" name="Oval 64">
            <a:extLst>
              <a:ext uri="{FF2B5EF4-FFF2-40B4-BE49-F238E27FC236}">
                <a16:creationId xmlns="" xmlns:a16="http://schemas.microsoft.com/office/drawing/2014/main" id="{E598AFE7-3C16-424F-BEFC-C530C3648E1F}"/>
              </a:ext>
            </a:extLst>
          </p:cNvPr>
          <p:cNvSpPr/>
          <p:nvPr/>
        </p:nvSpPr>
        <p:spPr>
          <a:xfrm>
            <a:off x="6541546" y="2390259"/>
            <a:ext cx="2325759" cy="23257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5" name="TextBox 74">
            <a:extLst>
              <a:ext uri="{FF2B5EF4-FFF2-40B4-BE49-F238E27FC236}">
                <a16:creationId xmlns="" xmlns:a16="http://schemas.microsoft.com/office/drawing/2014/main" id="{DC8F02D1-0FB8-1D44-8F15-789CBAEFE4AF}"/>
              </a:ext>
            </a:extLst>
          </p:cNvPr>
          <p:cNvSpPr txBox="1"/>
          <p:nvPr/>
        </p:nvSpPr>
        <p:spPr>
          <a:xfrm>
            <a:off x="6664274" y="3199195"/>
            <a:ext cx="2080302" cy="707886"/>
          </a:xfrm>
          <a:prstGeom prst="rect">
            <a:avLst/>
          </a:prstGeom>
          <a:noFill/>
        </p:spPr>
        <p:txBody>
          <a:bodyPr wrap="square" rtlCol="0">
            <a:spAutoFit/>
          </a:bodyPr>
          <a:lstStyle>
            <a:defPPr>
              <a:defRPr lang="id-ID"/>
            </a:defPPr>
            <a:lvl1pPr algn="ctr">
              <a:defRPr sz="2000" b="1">
                <a:solidFill>
                  <a:schemeClr val="bg2"/>
                </a:solidFill>
                <a:latin typeface="+mj-lt"/>
              </a:defRPr>
            </a:lvl1pPr>
          </a:lstStyle>
          <a:p>
            <a:r>
              <a:rPr lang="en-US" dirty="0"/>
              <a:t>Baking, cooking </a:t>
            </a:r>
            <a:br>
              <a:rPr lang="en-US" dirty="0"/>
            </a:br>
            <a:r>
              <a:rPr lang="en-US" dirty="0"/>
              <a:t> try a new recipe</a:t>
            </a:r>
          </a:p>
        </p:txBody>
      </p:sp>
      <p:sp>
        <p:nvSpPr>
          <p:cNvPr id="9218" name="AutoShape 2" descr="Free Images : art, artistic, arts and crafts, branding, brigh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220" name="Picture 4" descr="Art Supplies Arts And Crafts - Free photo on Pixabay"/>
          <p:cNvPicPr>
            <a:picLocks noChangeAspect="1" noChangeArrowheads="1"/>
          </p:cNvPicPr>
          <p:nvPr/>
        </p:nvPicPr>
        <p:blipFill>
          <a:blip r:embed="rId5" cstate="print"/>
          <a:srcRect/>
          <a:stretch>
            <a:fillRect/>
          </a:stretch>
        </p:blipFill>
        <p:spPr bwMode="auto">
          <a:xfrm>
            <a:off x="578269" y="1583037"/>
            <a:ext cx="1949271" cy="1461953"/>
          </a:xfrm>
          <a:prstGeom prst="rect">
            <a:avLst/>
          </a:prstGeom>
          <a:noFill/>
        </p:spPr>
      </p:pic>
      <p:pic>
        <p:nvPicPr>
          <p:cNvPr id="9222" name="Picture 6" descr="Music silhouette | Free SVG"/>
          <p:cNvPicPr>
            <a:picLocks noChangeAspect="1" noChangeArrowheads="1"/>
          </p:cNvPicPr>
          <p:nvPr/>
        </p:nvPicPr>
        <p:blipFill>
          <a:blip r:embed="rId6" cstate="print"/>
          <a:srcRect/>
          <a:stretch>
            <a:fillRect/>
          </a:stretch>
        </p:blipFill>
        <p:spPr bwMode="auto">
          <a:xfrm>
            <a:off x="1509622" y="4572000"/>
            <a:ext cx="1863306" cy="1863306"/>
          </a:xfrm>
          <a:prstGeom prst="rect">
            <a:avLst/>
          </a:prstGeom>
          <a:noFill/>
        </p:spPr>
      </p:pic>
      <p:sp>
        <p:nvSpPr>
          <p:cNvPr id="9224" name="AutoShape 8" descr="File:Good Food In Dishes - NCI Visuals Online.jpg - Wikimedia Comm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226" name="AutoShape 10" descr="File:Good Food In Dishes - NCI Visuals Online.jpg - Wikimedia Common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228" name="Picture 12" descr="Organic food background. View from above | ✅ Marco Verch is ..."/>
          <p:cNvPicPr>
            <a:picLocks noChangeAspect="1" noChangeArrowheads="1"/>
          </p:cNvPicPr>
          <p:nvPr/>
        </p:nvPicPr>
        <p:blipFill>
          <a:blip r:embed="rId7" cstate="print"/>
          <a:srcRect/>
          <a:stretch>
            <a:fillRect/>
          </a:stretch>
        </p:blipFill>
        <p:spPr bwMode="auto">
          <a:xfrm>
            <a:off x="8814191" y="1395353"/>
            <a:ext cx="1416737" cy="944953"/>
          </a:xfrm>
          <a:prstGeom prst="rect">
            <a:avLst/>
          </a:prstGeom>
          <a:noFill/>
        </p:spPr>
      </p:pic>
      <p:pic>
        <p:nvPicPr>
          <p:cNvPr id="9230" name="Picture 14" descr="Set Of Baking Tools (dt. Backutensilien) | ✅ Marco Verch is ..."/>
          <p:cNvPicPr>
            <a:picLocks noChangeAspect="1" noChangeArrowheads="1"/>
          </p:cNvPicPr>
          <p:nvPr/>
        </p:nvPicPr>
        <p:blipFill>
          <a:blip r:embed="rId8" cstate="print"/>
          <a:srcRect/>
          <a:stretch>
            <a:fillRect/>
          </a:stretch>
        </p:blipFill>
        <p:spPr bwMode="auto">
          <a:xfrm>
            <a:off x="8678473" y="4147178"/>
            <a:ext cx="1994918" cy="1330595"/>
          </a:xfrm>
          <a:prstGeom prst="ellipse">
            <a:avLst/>
          </a:prstGeom>
          <a:ln>
            <a:noFill/>
          </a:ln>
          <a:effectLst>
            <a:softEdge rad="112500"/>
          </a:effectLst>
        </p:spPr>
      </p:pic>
      <p:sp>
        <p:nvSpPr>
          <p:cNvPr id="2"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374188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 xmlns:a16="http://schemas.microsoft.com/office/drawing/2014/main" id="{54919A8A-852A-4012-B1E8-837F3CFA5E64}"/>
              </a:ext>
            </a:extLst>
          </p:cNvPr>
          <p:cNvGrpSpPr/>
          <p:nvPr/>
        </p:nvGrpSpPr>
        <p:grpSpPr>
          <a:xfrm>
            <a:off x="10698556" y="10858"/>
            <a:ext cx="1240617" cy="2091161"/>
            <a:chOff x="9370729" y="457200"/>
            <a:chExt cx="1770705" cy="2984667"/>
          </a:xfrm>
        </p:grpSpPr>
        <p:sp>
          <p:nvSpPr>
            <p:cNvPr id="77" name="Oval 76">
              <a:extLst>
                <a:ext uri="{FF2B5EF4-FFF2-40B4-BE49-F238E27FC236}">
                  <a16:creationId xmlns="" xmlns:a16="http://schemas.microsoft.com/office/drawing/2014/main" id="{2CDF9F96-AE95-44B2-8BE1-E99FF233373A}"/>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8" name="Oval 77">
              <a:extLst>
                <a:ext uri="{FF2B5EF4-FFF2-40B4-BE49-F238E27FC236}">
                  <a16:creationId xmlns="" xmlns:a16="http://schemas.microsoft.com/office/drawing/2014/main" id="{984EAFF7-B9F9-447B-9210-086F3A17A17F}"/>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79" name="Oval 78">
              <a:extLst>
                <a:ext uri="{FF2B5EF4-FFF2-40B4-BE49-F238E27FC236}">
                  <a16:creationId xmlns="" xmlns:a16="http://schemas.microsoft.com/office/drawing/2014/main" id="{6E7742E3-02CF-46D3-83D8-33883B554D5C}"/>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80" name="Oval 79">
              <a:extLst>
                <a:ext uri="{FF2B5EF4-FFF2-40B4-BE49-F238E27FC236}">
                  <a16:creationId xmlns="" xmlns:a16="http://schemas.microsoft.com/office/drawing/2014/main" id="{B8A0F2CC-BF88-47DC-B26E-8B85D455DE62}"/>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grpSp>
        <p:nvGrpSpPr>
          <p:cNvPr id="6" name="Group 5">
            <a:extLst>
              <a:ext uri="{FF2B5EF4-FFF2-40B4-BE49-F238E27FC236}">
                <a16:creationId xmlns="" xmlns:a16="http://schemas.microsoft.com/office/drawing/2014/main" id="{3CD44884-2572-BA43-8995-BC77F506F79E}"/>
              </a:ext>
            </a:extLst>
          </p:cNvPr>
          <p:cNvGrpSpPr/>
          <p:nvPr/>
        </p:nvGrpSpPr>
        <p:grpSpPr>
          <a:xfrm>
            <a:off x="206542" y="1976531"/>
            <a:ext cx="878219" cy="878215"/>
            <a:chOff x="206542" y="1976531"/>
            <a:chExt cx="878219" cy="878215"/>
          </a:xfrm>
        </p:grpSpPr>
        <p:sp>
          <p:nvSpPr>
            <p:cNvPr id="81" name="Oval 80">
              <a:extLst>
                <a:ext uri="{FF2B5EF4-FFF2-40B4-BE49-F238E27FC236}">
                  <a16:creationId xmlns="" xmlns:a16="http://schemas.microsoft.com/office/drawing/2014/main" id="{C69C3F46-84C1-574A-9FDF-160E5006B764}"/>
                </a:ext>
              </a:extLst>
            </p:cNvPr>
            <p:cNvSpPr/>
            <p:nvPr/>
          </p:nvSpPr>
          <p:spPr>
            <a:xfrm>
              <a:off x="309110" y="2079100"/>
              <a:ext cx="673080" cy="6730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 xmlns:a16="http://schemas.microsoft.com/office/drawing/2014/main" id="{4944A5FA-D894-C749-A4C0-8CE5BD238D8E}"/>
                </a:ext>
              </a:extLst>
            </p:cNvPr>
            <p:cNvSpPr/>
            <p:nvPr/>
          </p:nvSpPr>
          <p:spPr>
            <a:xfrm>
              <a:off x="206542" y="1976531"/>
              <a:ext cx="878219" cy="878215"/>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 xmlns:a16="http://schemas.microsoft.com/office/drawing/2014/main" id="{F5B707A9-DA7A-4D42-A5C8-9B002275697C}"/>
                </a:ext>
              </a:extLst>
            </p:cNvPr>
            <p:cNvSpPr txBox="1"/>
            <p:nvPr/>
          </p:nvSpPr>
          <p:spPr>
            <a:xfrm>
              <a:off x="309109" y="2246361"/>
              <a:ext cx="673083" cy="338554"/>
            </a:xfrm>
            <a:prstGeom prst="rect">
              <a:avLst/>
            </a:prstGeom>
            <a:noFill/>
          </p:spPr>
          <p:txBody>
            <a:bodyPr wrap="square" rtlCol="0">
              <a:spAutoFit/>
            </a:bodyPr>
            <a:lstStyle/>
            <a:p>
              <a:pPr algn="ctr"/>
              <a:r>
                <a:rPr lang="en-US" sz="1600" dirty="0">
                  <a:solidFill>
                    <a:schemeClr val="bg2"/>
                  </a:solidFill>
                  <a:latin typeface="+mj-lt"/>
                </a:rPr>
                <a:t>01</a:t>
              </a:r>
              <a:endParaRPr lang="en-ID" sz="1600" dirty="0">
                <a:solidFill>
                  <a:schemeClr val="bg2"/>
                </a:solidFill>
                <a:latin typeface="+mj-lt"/>
              </a:endParaRPr>
            </a:p>
          </p:txBody>
        </p:sp>
      </p:grpSp>
      <p:sp>
        <p:nvSpPr>
          <p:cNvPr id="85" name="TextBox 84">
            <a:extLst>
              <a:ext uri="{FF2B5EF4-FFF2-40B4-BE49-F238E27FC236}">
                <a16:creationId xmlns="" xmlns:a16="http://schemas.microsoft.com/office/drawing/2014/main" id="{97E8941B-6888-154C-9602-040ED646326F}"/>
              </a:ext>
            </a:extLst>
          </p:cNvPr>
          <p:cNvSpPr txBox="1"/>
          <p:nvPr/>
        </p:nvSpPr>
        <p:spPr>
          <a:xfrm>
            <a:off x="1081830" y="1896724"/>
            <a:ext cx="1907193" cy="1200329"/>
          </a:xfrm>
          <a:prstGeom prst="rect">
            <a:avLst/>
          </a:prstGeom>
          <a:noFill/>
        </p:spPr>
        <p:txBody>
          <a:bodyPr wrap="square" rtlCol="0">
            <a:spAutoFit/>
          </a:bodyPr>
          <a:lstStyle/>
          <a:p>
            <a:r>
              <a:rPr lang="en-US" dirty="0">
                <a:solidFill>
                  <a:schemeClr val="accent1"/>
                </a:solidFill>
                <a:latin typeface="+mj-lt"/>
              </a:rPr>
              <a:t>Play</a:t>
            </a:r>
            <a:r>
              <a:rPr lang="en-US" b="1" dirty="0">
                <a:solidFill>
                  <a:schemeClr val="accent1"/>
                </a:solidFill>
                <a:latin typeface="+mj-lt"/>
              </a:rPr>
              <a:t> keep up </a:t>
            </a:r>
            <a:br>
              <a:rPr lang="en-US" b="1" dirty="0">
                <a:solidFill>
                  <a:schemeClr val="accent1"/>
                </a:solidFill>
                <a:latin typeface="+mj-lt"/>
              </a:rPr>
            </a:br>
            <a:r>
              <a:rPr lang="en-US" b="1" dirty="0">
                <a:solidFill>
                  <a:schemeClr val="accent1"/>
                </a:solidFill>
                <a:latin typeface="+mj-lt"/>
              </a:rPr>
              <a:t>the balloon</a:t>
            </a:r>
            <a:r>
              <a:rPr lang="en-US" sz="2000" b="1" dirty="0">
                <a:solidFill>
                  <a:schemeClr val="accent1"/>
                </a:solidFill>
                <a:latin typeface="+mj-lt"/>
              </a:rPr>
              <a:t/>
            </a:r>
            <a:br>
              <a:rPr lang="en-US" sz="2000" b="1" dirty="0">
                <a:solidFill>
                  <a:schemeClr val="accent1"/>
                </a:solidFill>
                <a:latin typeface="+mj-lt"/>
              </a:rPr>
            </a:br>
            <a:r>
              <a:rPr lang="en-US" sz="1600" i="1" dirty="0">
                <a:solidFill>
                  <a:schemeClr val="accent1"/>
                </a:solidFill>
                <a:latin typeface="+mj-lt"/>
              </a:rPr>
              <a:t>Focus on stretching and big movements </a:t>
            </a:r>
            <a:r>
              <a:rPr lang="en-US" sz="2000" b="1" dirty="0">
                <a:solidFill>
                  <a:schemeClr val="accent1"/>
                </a:solidFill>
                <a:latin typeface="+mj-lt"/>
              </a:rPr>
              <a:t> </a:t>
            </a:r>
            <a:endParaRPr lang="en-ID" sz="2000" b="1" dirty="0">
              <a:solidFill>
                <a:schemeClr val="accent1"/>
              </a:solidFill>
              <a:latin typeface="+mj-lt"/>
            </a:endParaRPr>
          </a:p>
        </p:txBody>
      </p:sp>
      <p:sp>
        <p:nvSpPr>
          <p:cNvPr id="86" name="Oval 85">
            <a:extLst>
              <a:ext uri="{FF2B5EF4-FFF2-40B4-BE49-F238E27FC236}">
                <a16:creationId xmlns="" xmlns:a16="http://schemas.microsoft.com/office/drawing/2014/main" id="{247C94C2-CB3A-A94C-90A7-D72A904114B8}"/>
              </a:ext>
            </a:extLst>
          </p:cNvPr>
          <p:cNvSpPr/>
          <p:nvPr/>
        </p:nvSpPr>
        <p:spPr>
          <a:xfrm>
            <a:off x="3065146" y="2079100"/>
            <a:ext cx="673080" cy="6730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 xmlns:a16="http://schemas.microsoft.com/office/drawing/2014/main" id="{CE4FDF2C-897B-164F-AA3E-AF9306FDC2D9}"/>
              </a:ext>
            </a:extLst>
          </p:cNvPr>
          <p:cNvSpPr/>
          <p:nvPr/>
        </p:nvSpPr>
        <p:spPr>
          <a:xfrm>
            <a:off x="2962578" y="1976531"/>
            <a:ext cx="878219" cy="878215"/>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 xmlns:a16="http://schemas.microsoft.com/office/drawing/2014/main" id="{74A1232E-5C60-234A-99BB-7508BE151E68}"/>
              </a:ext>
            </a:extLst>
          </p:cNvPr>
          <p:cNvSpPr txBox="1"/>
          <p:nvPr/>
        </p:nvSpPr>
        <p:spPr>
          <a:xfrm>
            <a:off x="3065145" y="2246361"/>
            <a:ext cx="673083" cy="338554"/>
          </a:xfrm>
          <a:prstGeom prst="rect">
            <a:avLst/>
          </a:prstGeom>
          <a:noFill/>
        </p:spPr>
        <p:txBody>
          <a:bodyPr wrap="square" rtlCol="0">
            <a:spAutoFit/>
          </a:bodyPr>
          <a:lstStyle/>
          <a:p>
            <a:pPr algn="ctr"/>
            <a:r>
              <a:rPr lang="en-US" sz="1600" dirty="0">
                <a:solidFill>
                  <a:schemeClr val="bg2"/>
                </a:solidFill>
                <a:latin typeface="+mj-lt"/>
              </a:rPr>
              <a:t>03</a:t>
            </a:r>
            <a:endParaRPr lang="en-ID" sz="1600" dirty="0">
              <a:solidFill>
                <a:schemeClr val="bg2"/>
              </a:solidFill>
              <a:latin typeface="+mj-lt"/>
            </a:endParaRPr>
          </a:p>
        </p:txBody>
      </p:sp>
      <p:sp>
        <p:nvSpPr>
          <p:cNvPr id="90" name="TextBox 89">
            <a:extLst>
              <a:ext uri="{FF2B5EF4-FFF2-40B4-BE49-F238E27FC236}">
                <a16:creationId xmlns="" xmlns:a16="http://schemas.microsoft.com/office/drawing/2014/main" id="{83EBC151-6A02-2A4B-BBCF-4179F4D1EEE4}"/>
              </a:ext>
            </a:extLst>
          </p:cNvPr>
          <p:cNvSpPr txBox="1"/>
          <p:nvPr/>
        </p:nvSpPr>
        <p:spPr>
          <a:xfrm>
            <a:off x="3942993" y="1896724"/>
            <a:ext cx="2352761" cy="1384995"/>
          </a:xfrm>
          <a:prstGeom prst="rect">
            <a:avLst/>
          </a:prstGeom>
          <a:noFill/>
        </p:spPr>
        <p:txBody>
          <a:bodyPr wrap="square" rtlCol="0">
            <a:spAutoFit/>
          </a:bodyPr>
          <a:lstStyle/>
          <a:p>
            <a:r>
              <a:rPr lang="en-US" b="1" dirty="0">
                <a:solidFill>
                  <a:schemeClr val="accent3"/>
                </a:solidFill>
                <a:latin typeface="+mj-lt"/>
              </a:rPr>
              <a:t>Tie dye </a:t>
            </a:r>
            <a:r>
              <a:rPr lang="en-US" dirty="0">
                <a:solidFill>
                  <a:schemeClr val="accent3"/>
                </a:solidFill>
                <a:latin typeface="+mj-lt"/>
              </a:rPr>
              <a:t>or </a:t>
            </a:r>
            <a:br>
              <a:rPr lang="en-US" dirty="0">
                <a:solidFill>
                  <a:schemeClr val="accent3"/>
                </a:solidFill>
                <a:latin typeface="+mj-lt"/>
              </a:rPr>
            </a:br>
            <a:r>
              <a:rPr lang="en-US" b="1" dirty="0">
                <a:solidFill>
                  <a:schemeClr val="accent3"/>
                </a:solidFill>
                <a:latin typeface="+mj-lt"/>
              </a:rPr>
              <a:t>paint T-shirts</a:t>
            </a:r>
            <a:r>
              <a:rPr lang="en-US" dirty="0">
                <a:solidFill>
                  <a:schemeClr val="accent3"/>
                </a:solidFill>
                <a:latin typeface="+mj-lt"/>
              </a:rPr>
              <a:t>. </a:t>
            </a:r>
            <a:r>
              <a:rPr lang="en-US" sz="2000" dirty="0">
                <a:solidFill>
                  <a:schemeClr val="accent3"/>
                </a:solidFill>
                <a:latin typeface="+mj-lt"/>
              </a:rPr>
              <a:t/>
            </a:r>
            <a:br>
              <a:rPr lang="en-US" sz="2000" dirty="0">
                <a:solidFill>
                  <a:schemeClr val="accent3"/>
                </a:solidFill>
                <a:latin typeface="+mj-lt"/>
              </a:rPr>
            </a:br>
            <a:r>
              <a:rPr lang="en-US" sz="1600" i="1" dirty="0">
                <a:solidFill>
                  <a:schemeClr val="accent3"/>
                </a:solidFill>
                <a:latin typeface="+mj-lt"/>
              </a:rPr>
              <a:t>You can event print a design for these and have someone iron it on.</a:t>
            </a:r>
          </a:p>
        </p:txBody>
      </p:sp>
      <p:grpSp>
        <p:nvGrpSpPr>
          <p:cNvPr id="4" name="Group 3">
            <a:extLst>
              <a:ext uri="{FF2B5EF4-FFF2-40B4-BE49-F238E27FC236}">
                <a16:creationId xmlns="" xmlns:a16="http://schemas.microsoft.com/office/drawing/2014/main" id="{D4114C7D-38C5-2F4D-92CE-3322961EF07A}"/>
              </a:ext>
            </a:extLst>
          </p:cNvPr>
          <p:cNvGrpSpPr/>
          <p:nvPr/>
        </p:nvGrpSpPr>
        <p:grpSpPr>
          <a:xfrm>
            <a:off x="206542" y="3568434"/>
            <a:ext cx="878219" cy="878215"/>
            <a:chOff x="206542" y="3568434"/>
            <a:chExt cx="878219" cy="878215"/>
          </a:xfrm>
        </p:grpSpPr>
        <p:sp>
          <p:nvSpPr>
            <p:cNvPr id="91" name="Oval 90">
              <a:extLst>
                <a:ext uri="{FF2B5EF4-FFF2-40B4-BE49-F238E27FC236}">
                  <a16:creationId xmlns="" xmlns:a16="http://schemas.microsoft.com/office/drawing/2014/main" id="{034ACD11-5D1A-E648-A94E-2E320197D6A0}"/>
                </a:ext>
              </a:extLst>
            </p:cNvPr>
            <p:cNvSpPr/>
            <p:nvPr/>
          </p:nvSpPr>
          <p:spPr>
            <a:xfrm>
              <a:off x="309110" y="3671001"/>
              <a:ext cx="673080" cy="6730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 xmlns:a16="http://schemas.microsoft.com/office/drawing/2014/main" id="{4F5E14B6-B281-AA4B-82EF-C4F4D5948256}"/>
                </a:ext>
              </a:extLst>
            </p:cNvPr>
            <p:cNvSpPr/>
            <p:nvPr/>
          </p:nvSpPr>
          <p:spPr>
            <a:xfrm>
              <a:off x="206542" y="3568434"/>
              <a:ext cx="878219" cy="878215"/>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 xmlns:a16="http://schemas.microsoft.com/office/drawing/2014/main" id="{AAEB135B-4EC8-044C-B2B8-340C9A5F4056}"/>
                </a:ext>
              </a:extLst>
            </p:cNvPr>
            <p:cNvSpPr txBox="1"/>
            <p:nvPr/>
          </p:nvSpPr>
          <p:spPr>
            <a:xfrm>
              <a:off x="309109" y="3838263"/>
              <a:ext cx="673083" cy="338554"/>
            </a:xfrm>
            <a:prstGeom prst="rect">
              <a:avLst/>
            </a:prstGeom>
            <a:noFill/>
          </p:spPr>
          <p:txBody>
            <a:bodyPr wrap="square" rtlCol="0">
              <a:spAutoFit/>
            </a:bodyPr>
            <a:lstStyle/>
            <a:p>
              <a:pPr algn="ctr"/>
              <a:r>
                <a:rPr lang="en-US" sz="1600" dirty="0">
                  <a:solidFill>
                    <a:schemeClr val="bg2"/>
                  </a:solidFill>
                  <a:latin typeface="+mj-lt"/>
                </a:rPr>
                <a:t>02</a:t>
              </a:r>
              <a:endParaRPr lang="en-ID" sz="1600" dirty="0">
                <a:solidFill>
                  <a:schemeClr val="bg2"/>
                </a:solidFill>
                <a:latin typeface="+mj-lt"/>
              </a:endParaRPr>
            </a:p>
          </p:txBody>
        </p:sp>
      </p:grpSp>
      <p:sp>
        <p:nvSpPr>
          <p:cNvPr id="95" name="TextBox 94">
            <a:extLst>
              <a:ext uri="{FF2B5EF4-FFF2-40B4-BE49-F238E27FC236}">
                <a16:creationId xmlns="" xmlns:a16="http://schemas.microsoft.com/office/drawing/2014/main" id="{7AED3132-1E20-3B44-8AD0-E9DD83B936C2}"/>
              </a:ext>
            </a:extLst>
          </p:cNvPr>
          <p:cNvSpPr txBox="1"/>
          <p:nvPr/>
        </p:nvSpPr>
        <p:spPr>
          <a:xfrm>
            <a:off x="1081830" y="3488625"/>
            <a:ext cx="2009760" cy="923330"/>
          </a:xfrm>
          <a:prstGeom prst="rect">
            <a:avLst/>
          </a:prstGeom>
          <a:noFill/>
        </p:spPr>
        <p:txBody>
          <a:bodyPr wrap="square" rtlCol="0">
            <a:spAutoFit/>
          </a:bodyPr>
          <a:lstStyle/>
          <a:p>
            <a:r>
              <a:rPr lang="en-US" dirty="0">
                <a:solidFill>
                  <a:schemeClr val="accent2"/>
                </a:solidFill>
                <a:latin typeface="+mj-lt"/>
              </a:rPr>
              <a:t>Have a go at </a:t>
            </a:r>
            <a:r>
              <a:rPr lang="en-US" b="1" dirty="0">
                <a:solidFill>
                  <a:schemeClr val="accent2"/>
                </a:solidFill>
                <a:latin typeface="+mj-lt"/>
              </a:rPr>
              <a:t>Yoga</a:t>
            </a:r>
            <a:r>
              <a:rPr lang="en-US" dirty="0">
                <a:solidFill>
                  <a:schemeClr val="accent2"/>
                </a:solidFill>
                <a:latin typeface="+mj-lt"/>
              </a:rPr>
              <a:t> or </a:t>
            </a:r>
            <a:r>
              <a:rPr lang="en-US" b="1" dirty="0">
                <a:solidFill>
                  <a:schemeClr val="accent2"/>
                </a:solidFill>
                <a:latin typeface="+mj-lt"/>
              </a:rPr>
              <a:t>a dance routine </a:t>
            </a:r>
            <a:r>
              <a:rPr lang="en-US" dirty="0">
                <a:solidFill>
                  <a:schemeClr val="accent2"/>
                </a:solidFill>
                <a:latin typeface="+mj-lt"/>
              </a:rPr>
              <a:t>on YouTube </a:t>
            </a:r>
            <a:endParaRPr lang="en-ID" dirty="0">
              <a:solidFill>
                <a:schemeClr val="accent2"/>
              </a:solidFill>
              <a:latin typeface="+mj-lt"/>
            </a:endParaRPr>
          </a:p>
        </p:txBody>
      </p:sp>
      <p:sp>
        <p:nvSpPr>
          <p:cNvPr id="96" name="Oval 95">
            <a:extLst>
              <a:ext uri="{FF2B5EF4-FFF2-40B4-BE49-F238E27FC236}">
                <a16:creationId xmlns="" xmlns:a16="http://schemas.microsoft.com/office/drawing/2014/main" id="{7B2B3CB6-BA9C-6A44-B692-E16944658DB1}"/>
              </a:ext>
            </a:extLst>
          </p:cNvPr>
          <p:cNvSpPr/>
          <p:nvPr/>
        </p:nvSpPr>
        <p:spPr>
          <a:xfrm>
            <a:off x="3065146" y="3671001"/>
            <a:ext cx="673080" cy="6730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 xmlns:a16="http://schemas.microsoft.com/office/drawing/2014/main" id="{47DFFF71-B302-E547-8214-BBB6F17AF428}"/>
              </a:ext>
            </a:extLst>
          </p:cNvPr>
          <p:cNvSpPr/>
          <p:nvPr/>
        </p:nvSpPr>
        <p:spPr>
          <a:xfrm>
            <a:off x="2962578" y="3568434"/>
            <a:ext cx="878219" cy="878215"/>
          </a:xfrm>
          <a:prstGeom prst="ellipse">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 xmlns:a16="http://schemas.microsoft.com/office/drawing/2014/main" id="{F3583DF5-5D1F-A74E-95DB-47CB13B35F45}"/>
              </a:ext>
            </a:extLst>
          </p:cNvPr>
          <p:cNvSpPr txBox="1"/>
          <p:nvPr/>
        </p:nvSpPr>
        <p:spPr>
          <a:xfrm>
            <a:off x="3065145" y="3838263"/>
            <a:ext cx="673083" cy="338554"/>
          </a:xfrm>
          <a:prstGeom prst="rect">
            <a:avLst/>
          </a:prstGeom>
          <a:noFill/>
        </p:spPr>
        <p:txBody>
          <a:bodyPr wrap="square" rtlCol="0">
            <a:spAutoFit/>
          </a:bodyPr>
          <a:lstStyle/>
          <a:p>
            <a:pPr algn="ctr"/>
            <a:r>
              <a:rPr lang="en-US" sz="1600" dirty="0">
                <a:solidFill>
                  <a:schemeClr val="bg2"/>
                </a:solidFill>
                <a:latin typeface="+mj-lt"/>
              </a:rPr>
              <a:t>04</a:t>
            </a:r>
            <a:endParaRPr lang="en-ID" sz="1600" dirty="0">
              <a:solidFill>
                <a:schemeClr val="bg2"/>
              </a:solidFill>
              <a:latin typeface="+mj-lt"/>
            </a:endParaRPr>
          </a:p>
        </p:txBody>
      </p:sp>
      <p:sp>
        <p:nvSpPr>
          <p:cNvPr id="100" name="TextBox 99">
            <a:extLst>
              <a:ext uri="{FF2B5EF4-FFF2-40B4-BE49-F238E27FC236}">
                <a16:creationId xmlns="" xmlns:a16="http://schemas.microsoft.com/office/drawing/2014/main" id="{9BF61091-EBEB-6D4D-B062-9934EA62792E}"/>
              </a:ext>
            </a:extLst>
          </p:cNvPr>
          <p:cNvSpPr txBox="1"/>
          <p:nvPr/>
        </p:nvSpPr>
        <p:spPr>
          <a:xfrm>
            <a:off x="3942993" y="3488625"/>
            <a:ext cx="1907193" cy="892552"/>
          </a:xfrm>
          <a:prstGeom prst="rect">
            <a:avLst/>
          </a:prstGeom>
          <a:noFill/>
        </p:spPr>
        <p:txBody>
          <a:bodyPr wrap="square" rtlCol="0">
            <a:spAutoFit/>
          </a:bodyPr>
          <a:lstStyle/>
          <a:p>
            <a:r>
              <a:rPr lang="en-US" b="1" dirty="0">
                <a:solidFill>
                  <a:schemeClr val="accent4"/>
                </a:solidFill>
                <a:latin typeface="+mj-lt"/>
              </a:rPr>
              <a:t>Make </a:t>
            </a:r>
            <a:r>
              <a:rPr lang="en-US" b="1" dirty="0" err="1">
                <a:solidFill>
                  <a:schemeClr val="accent4"/>
                </a:solidFill>
                <a:latin typeface="+mj-lt"/>
              </a:rPr>
              <a:t>jewellery</a:t>
            </a:r>
            <a:r>
              <a:rPr lang="en-US" b="1" dirty="0">
                <a:solidFill>
                  <a:schemeClr val="accent4"/>
                </a:solidFill>
                <a:latin typeface="+mj-lt"/>
              </a:rPr>
              <a:t> </a:t>
            </a:r>
            <a:r>
              <a:rPr lang="en-US" sz="1600" i="1" dirty="0">
                <a:solidFill>
                  <a:schemeClr val="accent4"/>
                </a:solidFill>
                <a:latin typeface="+mj-lt"/>
              </a:rPr>
              <a:t>(string and beads) if this is safe to do so</a:t>
            </a:r>
          </a:p>
        </p:txBody>
      </p:sp>
      <p:sp>
        <p:nvSpPr>
          <p:cNvPr id="101" name="Oval 100">
            <a:extLst>
              <a:ext uri="{FF2B5EF4-FFF2-40B4-BE49-F238E27FC236}">
                <a16:creationId xmlns="" xmlns:a16="http://schemas.microsoft.com/office/drawing/2014/main" id="{42A1E988-FDE7-8B4F-9C4E-75B2EACC7AC5}"/>
              </a:ext>
            </a:extLst>
          </p:cNvPr>
          <p:cNvSpPr/>
          <p:nvPr/>
        </p:nvSpPr>
        <p:spPr>
          <a:xfrm>
            <a:off x="6212837" y="2079100"/>
            <a:ext cx="673080" cy="6730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 xmlns:a16="http://schemas.microsoft.com/office/drawing/2014/main" id="{C7CB8F11-4EF7-C54E-B87E-9447B50C01F3}"/>
              </a:ext>
            </a:extLst>
          </p:cNvPr>
          <p:cNvSpPr/>
          <p:nvPr/>
        </p:nvSpPr>
        <p:spPr>
          <a:xfrm>
            <a:off x="6110269" y="1976531"/>
            <a:ext cx="878219" cy="878215"/>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 xmlns:a16="http://schemas.microsoft.com/office/drawing/2014/main" id="{DA1934FB-501B-3044-A545-2C4E3BC4940C}"/>
              </a:ext>
            </a:extLst>
          </p:cNvPr>
          <p:cNvSpPr txBox="1"/>
          <p:nvPr/>
        </p:nvSpPr>
        <p:spPr>
          <a:xfrm>
            <a:off x="6212836" y="2246361"/>
            <a:ext cx="673083" cy="338554"/>
          </a:xfrm>
          <a:prstGeom prst="rect">
            <a:avLst/>
          </a:prstGeom>
          <a:noFill/>
        </p:spPr>
        <p:txBody>
          <a:bodyPr wrap="square" rtlCol="0">
            <a:spAutoFit/>
          </a:bodyPr>
          <a:lstStyle/>
          <a:p>
            <a:pPr algn="ctr"/>
            <a:r>
              <a:rPr lang="en-US" sz="1600" dirty="0">
                <a:solidFill>
                  <a:schemeClr val="bg2"/>
                </a:solidFill>
                <a:latin typeface="+mj-lt"/>
              </a:rPr>
              <a:t>05</a:t>
            </a:r>
            <a:endParaRPr lang="en-ID" sz="1600" dirty="0">
              <a:solidFill>
                <a:schemeClr val="bg2"/>
              </a:solidFill>
              <a:latin typeface="+mj-lt"/>
            </a:endParaRPr>
          </a:p>
        </p:txBody>
      </p:sp>
      <p:sp>
        <p:nvSpPr>
          <p:cNvPr id="105" name="TextBox 104">
            <a:extLst>
              <a:ext uri="{FF2B5EF4-FFF2-40B4-BE49-F238E27FC236}">
                <a16:creationId xmlns="" xmlns:a16="http://schemas.microsoft.com/office/drawing/2014/main" id="{80E1D7AB-2EA0-5542-8CBF-393319B6FD01}"/>
              </a:ext>
            </a:extLst>
          </p:cNvPr>
          <p:cNvSpPr txBox="1"/>
          <p:nvPr/>
        </p:nvSpPr>
        <p:spPr>
          <a:xfrm>
            <a:off x="7091056" y="1896724"/>
            <a:ext cx="2335209" cy="1138773"/>
          </a:xfrm>
          <a:prstGeom prst="rect">
            <a:avLst/>
          </a:prstGeom>
          <a:noFill/>
        </p:spPr>
        <p:txBody>
          <a:bodyPr wrap="square" rtlCol="0">
            <a:spAutoFit/>
          </a:bodyPr>
          <a:lstStyle/>
          <a:p>
            <a:r>
              <a:rPr lang="en-US" b="1" dirty="0">
                <a:solidFill>
                  <a:schemeClr val="accent1"/>
                </a:solidFill>
                <a:latin typeface="+mj-lt"/>
              </a:rPr>
              <a:t>Make a life story </a:t>
            </a:r>
            <a:r>
              <a:rPr lang="en-US" dirty="0">
                <a:solidFill>
                  <a:schemeClr val="accent1"/>
                </a:solidFill>
                <a:latin typeface="+mj-lt"/>
              </a:rPr>
              <a:t>about yourself. </a:t>
            </a:r>
            <a:r>
              <a:rPr lang="en-US" sz="2000" dirty="0">
                <a:solidFill>
                  <a:schemeClr val="accent1"/>
                </a:solidFill>
                <a:latin typeface="+mj-lt"/>
              </a:rPr>
              <a:t/>
            </a:r>
            <a:br>
              <a:rPr lang="en-US" sz="2000" dirty="0">
                <a:solidFill>
                  <a:schemeClr val="accent1"/>
                </a:solidFill>
                <a:latin typeface="+mj-lt"/>
              </a:rPr>
            </a:br>
            <a:r>
              <a:rPr lang="en-US" sz="1600" i="1" dirty="0">
                <a:solidFill>
                  <a:schemeClr val="accent1"/>
                </a:solidFill>
                <a:latin typeface="+mj-lt"/>
              </a:rPr>
              <a:t>Or maybe a mood board of all the things you like!</a:t>
            </a:r>
          </a:p>
        </p:txBody>
      </p:sp>
      <p:sp>
        <p:nvSpPr>
          <p:cNvPr id="106" name="Oval 105">
            <a:extLst>
              <a:ext uri="{FF2B5EF4-FFF2-40B4-BE49-F238E27FC236}">
                <a16:creationId xmlns="" xmlns:a16="http://schemas.microsoft.com/office/drawing/2014/main" id="{7D9E9F42-A83B-2046-BE8F-7DDFB2C0910F}"/>
              </a:ext>
            </a:extLst>
          </p:cNvPr>
          <p:cNvSpPr/>
          <p:nvPr/>
        </p:nvSpPr>
        <p:spPr>
          <a:xfrm>
            <a:off x="9457854" y="2079100"/>
            <a:ext cx="673080" cy="6730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 xmlns:a16="http://schemas.microsoft.com/office/drawing/2014/main" id="{6EDF22B2-E790-2543-888A-04AD3B3D0469}"/>
              </a:ext>
            </a:extLst>
          </p:cNvPr>
          <p:cNvSpPr/>
          <p:nvPr/>
        </p:nvSpPr>
        <p:spPr>
          <a:xfrm>
            <a:off x="9355286" y="1976531"/>
            <a:ext cx="878219" cy="878215"/>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 xmlns:a16="http://schemas.microsoft.com/office/drawing/2014/main" id="{A54E8368-05FC-984E-AA36-57E2CA923103}"/>
              </a:ext>
            </a:extLst>
          </p:cNvPr>
          <p:cNvSpPr txBox="1"/>
          <p:nvPr/>
        </p:nvSpPr>
        <p:spPr>
          <a:xfrm>
            <a:off x="9457853" y="2246361"/>
            <a:ext cx="673083" cy="338554"/>
          </a:xfrm>
          <a:prstGeom prst="rect">
            <a:avLst/>
          </a:prstGeom>
          <a:noFill/>
        </p:spPr>
        <p:txBody>
          <a:bodyPr wrap="square" rtlCol="0">
            <a:spAutoFit/>
          </a:bodyPr>
          <a:lstStyle/>
          <a:p>
            <a:pPr algn="ctr"/>
            <a:r>
              <a:rPr lang="en-US" sz="1600" dirty="0">
                <a:solidFill>
                  <a:schemeClr val="bg2"/>
                </a:solidFill>
                <a:latin typeface="+mj-lt"/>
              </a:rPr>
              <a:t>07</a:t>
            </a:r>
            <a:endParaRPr lang="en-ID" sz="1600" dirty="0">
              <a:solidFill>
                <a:schemeClr val="bg2"/>
              </a:solidFill>
              <a:latin typeface="+mj-lt"/>
            </a:endParaRPr>
          </a:p>
        </p:txBody>
      </p:sp>
      <p:sp>
        <p:nvSpPr>
          <p:cNvPr id="110" name="TextBox 109">
            <a:extLst>
              <a:ext uri="{FF2B5EF4-FFF2-40B4-BE49-F238E27FC236}">
                <a16:creationId xmlns="" xmlns:a16="http://schemas.microsoft.com/office/drawing/2014/main" id="{FBDEBC84-0936-524B-A370-E30DF3280B39}"/>
              </a:ext>
            </a:extLst>
          </p:cNvPr>
          <p:cNvSpPr txBox="1"/>
          <p:nvPr/>
        </p:nvSpPr>
        <p:spPr>
          <a:xfrm>
            <a:off x="10255242" y="2092472"/>
            <a:ext cx="1907193" cy="646331"/>
          </a:xfrm>
          <a:prstGeom prst="rect">
            <a:avLst/>
          </a:prstGeom>
          <a:noFill/>
        </p:spPr>
        <p:txBody>
          <a:bodyPr wrap="square" rtlCol="0">
            <a:spAutoFit/>
          </a:bodyPr>
          <a:lstStyle/>
          <a:p>
            <a:r>
              <a:rPr lang="en-US" b="1" dirty="0">
                <a:solidFill>
                  <a:schemeClr val="accent3"/>
                </a:solidFill>
                <a:latin typeface="+mj-lt"/>
              </a:rPr>
              <a:t>Decorate the garden </a:t>
            </a:r>
            <a:r>
              <a:rPr lang="en-US" dirty="0">
                <a:solidFill>
                  <a:schemeClr val="accent3"/>
                </a:solidFill>
                <a:latin typeface="+mj-lt"/>
              </a:rPr>
              <a:t>with chalk</a:t>
            </a:r>
          </a:p>
        </p:txBody>
      </p:sp>
      <p:sp>
        <p:nvSpPr>
          <p:cNvPr id="111" name="Oval 110">
            <a:extLst>
              <a:ext uri="{FF2B5EF4-FFF2-40B4-BE49-F238E27FC236}">
                <a16:creationId xmlns="" xmlns:a16="http://schemas.microsoft.com/office/drawing/2014/main" id="{42B40A71-9507-1049-8CDC-81C8BC73B0F6}"/>
              </a:ext>
            </a:extLst>
          </p:cNvPr>
          <p:cNvSpPr/>
          <p:nvPr/>
        </p:nvSpPr>
        <p:spPr>
          <a:xfrm>
            <a:off x="6212837" y="3671001"/>
            <a:ext cx="673080" cy="6730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 xmlns:a16="http://schemas.microsoft.com/office/drawing/2014/main" id="{39607154-1142-2C43-B07F-2BB0F9B71629}"/>
              </a:ext>
            </a:extLst>
          </p:cNvPr>
          <p:cNvSpPr/>
          <p:nvPr/>
        </p:nvSpPr>
        <p:spPr>
          <a:xfrm>
            <a:off x="6110269" y="3568434"/>
            <a:ext cx="878219" cy="878215"/>
          </a:xfrm>
          <a:prstGeom prst="ellips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 xmlns:a16="http://schemas.microsoft.com/office/drawing/2014/main" id="{7C79DA43-29AB-7E49-8BF0-FD5F78BBD81A}"/>
              </a:ext>
            </a:extLst>
          </p:cNvPr>
          <p:cNvSpPr txBox="1"/>
          <p:nvPr/>
        </p:nvSpPr>
        <p:spPr>
          <a:xfrm>
            <a:off x="6212836" y="3838263"/>
            <a:ext cx="673083" cy="338554"/>
          </a:xfrm>
          <a:prstGeom prst="rect">
            <a:avLst/>
          </a:prstGeom>
          <a:noFill/>
        </p:spPr>
        <p:txBody>
          <a:bodyPr wrap="square" rtlCol="0">
            <a:spAutoFit/>
          </a:bodyPr>
          <a:lstStyle/>
          <a:p>
            <a:pPr algn="ctr"/>
            <a:r>
              <a:rPr lang="en-US" sz="1600" dirty="0">
                <a:solidFill>
                  <a:schemeClr val="bg2"/>
                </a:solidFill>
                <a:latin typeface="+mj-lt"/>
              </a:rPr>
              <a:t>06</a:t>
            </a:r>
            <a:endParaRPr lang="en-ID" sz="1600" dirty="0">
              <a:solidFill>
                <a:schemeClr val="bg2"/>
              </a:solidFill>
              <a:latin typeface="+mj-lt"/>
            </a:endParaRPr>
          </a:p>
        </p:txBody>
      </p:sp>
      <p:sp>
        <p:nvSpPr>
          <p:cNvPr id="115" name="TextBox 114">
            <a:extLst>
              <a:ext uri="{FF2B5EF4-FFF2-40B4-BE49-F238E27FC236}">
                <a16:creationId xmlns="" xmlns:a16="http://schemas.microsoft.com/office/drawing/2014/main" id="{EBEB88A6-08C1-F64B-9739-ECB7FAB72D68}"/>
              </a:ext>
            </a:extLst>
          </p:cNvPr>
          <p:cNvSpPr txBox="1"/>
          <p:nvPr/>
        </p:nvSpPr>
        <p:spPr>
          <a:xfrm>
            <a:off x="7091056" y="3584875"/>
            <a:ext cx="2162035" cy="861774"/>
          </a:xfrm>
          <a:prstGeom prst="rect">
            <a:avLst/>
          </a:prstGeom>
          <a:noFill/>
        </p:spPr>
        <p:txBody>
          <a:bodyPr wrap="square" rtlCol="0">
            <a:spAutoFit/>
          </a:bodyPr>
          <a:lstStyle/>
          <a:p>
            <a:r>
              <a:rPr lang="en-US" b="1" dirty="0">
                <a:solidFill>
                  <a:schemeClr val="accent2"/>
                </a:solidFill>
                <a:latin typeface="+mj-lt"/>
              </a:rPr>
              <a:t>Play musical games </a:t>
            </a:r>
            <a:r>
              <a:rPr lang="en-US" sz="1600" i="1" dirty="0">
                <a:solidFill>
                  <a:schemeClr val="accent2"/>
                </a:solidFill>
                <a:latin typeface="+mj-lt"/>
              </a:rPr>
              <a:t>i.e. musical statues/musical chairs</a:t>
            </a:r>
          </a:p>
        </p:txBody>
      </p:sp>
      <p:sp>
        <p:nvSpPr>
          <p:cNvPr id="116" name="Oval 115">
            <a:extLst>
              <a:ext uri="{FF2B5EF4-FFF2-40B4-BE49-F238E27FC236}">
                <a16:creationId xmlns="" xmlns:a16="http://schemas.microsoft.com/office/drawing/2014/main" id="{18E8D7B3-BD7C-7145-BCC3-8CDD8A53A499}"/>
              </a:ext>
            </a:extLst>
          </p:cNvPr>
          <p:cNvSpPr/>
          <p:nvPr/>
        </p:nvSpPr>
        <p:spPr>
          <a:xfrm>
            <a:off x="9457854" y="3671001"/>
            <a:ext cx="673080" cy="6730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a:extLst>
              <a:ext uri="{FF2B5EF4-FFF2-40B4-BE49-F238E27FC236}">
                <a16:creationId xmlns="" xmlns:a16="http://schemas.microsoft.com/office/drawing/2014/main" id="{5F09D405-1517-6B4E-8F4A-0AABB5CC9F31}"/>
              </a:ext>
            </a:extLst>
          </p:cNvPr>
          <p:cNvSpPr/>
          <p:nvPr/>
        </p:nvSpPr>
        <p:spPr>
          <a:xfrm>
            <a:off x="9355286" y="3568434"/>
            <a:ext cx="878219" cy="878215"/>
          </a:xfrm>
          <a:prstGeom prst="ellipse">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 xmlns:a16="http://schemas.microsoft.com/office/drawing/2014/main" id="{B4944A7A-68AC-F84F-9DCA-E9A8D7F12EB3}"/>
              </a:ext>
            </a:extLst>
          </p:cNvPr>
          <p:cNvSpPr txBox="1"/>
          <p:nvPr/>
        </p:nvSpPr>
        <p:spPr>
          <a:xfrm>
            <a:off x="9457853" y="3838263"/>
            <a:ext cx="673083" cy="338554"/>
          </a:xfrm>
          <a:prstGeom prst="rect">
            <a:avLst/>
          </a:prstGeom>
          <a:noFill/>
        </p:spPr>
        <p:txBody>
          <a:bodyPr wrap="square" rtlCol="0">
            <a:spAutoFit/>
          </a:bodyPr>
          <a:lstStyle/>
          <a:p>
            <a:pPr algn="ctr"/>
            <a:r>
              <a:rPr lang="en-US" sz="1600" dirty="0">
                <a:solidFill>
                  <a:schemeClr val="bg2"/>
                </a:solidFill>
                <a:latin typeface="+mj-lt"/>
              </a:rPr>
              <a:t>08</a:t>
            </a:r>
            <a:endParaRPr lang="en-ID" sz="1600" dirty="0">
              <a:solidFill>
                <a:schemeClr val="bg2"/>
              </a:solidFill>
              <a:latin typeface="+mj-lt"/>
            </a:endParaRPr>
          </a:p>
        </p:txBody>
      </p:sp>
      <p:sp>
        <p:nvSpPr>
          <p:cNvPr id="120" name="TextBox 119">
            <a:extLst>
              <a:ext uri="{FF2B5EF4-FFF2-40B4-BE49-F238E27FC236}">
                <a16:creationId xmlns="" xmlns:a16="http://schemas.microsoft.com/office/drawing/2014/main" id="{425E421D-7459-8646-ABA2-618BDE09B4F8}"/>
              </a:ext>
            </a:extLst>
          </p:cNvPr>
          <p:cNvSpPr txBox="1"/>
          <p:nvPr/>
        </p:nvSpPr>
        <p:spPr>
          <a:xfrm>
            <a:off x="10335700" y="3616412"/>
            <a:ext cx="1907193" cy="646331"/>
          </a:xfrm>
          <a:prstGeom prst="rect">
            <a:avLst/>
          </a:prstGeom>
          <a:noFill/>
        </p:spPr>
        <p:txBody>
          <a:bodyPr wrap="square" rtlCol="0">
            <a:spAutoFit/>
          </a:bodyPr>
          <a:lstStyle/>
          <a:p>
            <a:r>
              <a:rPr lang="en-US" b="1" dirty="0">
                <a:solidFill>
                  <a:schemeClr val="accent4"/>
                </a:solidFill>
                <a:latin typeface="+mj-lt"/>
              </a:rPr>
              <a:t>Make giant bubbles</a:t>
            </a:r>
            <a:r>
              <a:rPr lang="en-US" dirty="0">
                <a:solidFill>
                  <a:schemeClr val="accent4"/>
                </a:solidFill>
                <a:latin typeface="+mj-lt"/>
              </a:rPr>
              <a:t> outside</a:t>
            </a:r>
          </a:p>
        </p:txBody>
      </p:sp>
      <p:sp>
        <p:nvSpPr>
          <p:cNvPr id="121" name="Text Placeholder 62">
            <a:extLst>
              <a:ext uri="{FF2B5EF4-FFF2-40B4-BE49-F238E27FC236}">
                <a16:creationId xmlns="" xmlns:a16="http://schemas.microsoft.com/office/drawing/2014/main" id="{F1241F7D-0095-CE41-A966-A515C5ED8137}"/>
              </a:ext>
            </a:extLst>
          </p:cNvPr>
          <p:cNvSpPr txBox="1">
            <a:spLocks/>
          </p:cNvSpPr>
          <p:nvPr/>
        </p:nvSpPr>
        <p:spPr>
          <a:xfrm>
            <a:off x="584199" y="294053"/>
            <a:ext cx="9239069" cy="1124568"/>
          </a:xfrm>
          <a:prstGeom prst="rect">
            <a:avLst/>
          </a:prstGeom>
        </p:spPr>
        <p:txBody>
          <a:bodyPr vert="horz" lIns="91440" tIns="45720" rIns="91440" bIns="45720" rtlCol="0" anchor="ctr">
            <a:normAutofit fontScale="85000" lnSpcReduction="20000"/>
          </a:bodyPr>
          <a:lstStyle>
            <a:lvl1pPr marL="0" indent="0" algn="ctr" defTabSz="914400" rtl="0" eaLnBrk="1" latinLnBrk="0" hangingPunct="1">
              <a:lnSpc>
                <a:spcPct val="100000"/>
              </a:lnSpc>
              <a:spcBef>
                <a:spcPts val="1000"/>
              </a:spcBef>
              <a:buFont typeface="Arial" panose="020B0604020202020204" pitchFamily="34" charset="0"/>
              <a:buNone/>
              <a:defRPr sz="4800" b="1"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t>Getting Bored? Try these fun activities</a:t>
            </a:r>
          </a:p>
        </p:txBody>
      </p:sp>
      <p:grpSp>
        <p:nvGrpSpPr>
          <p:cNvPr id="2" name="Group 1">
            <a:extLst>
              <a:ext uri="{FF2B5EF4-FFF2-40B4-BE49-F238E27FC236}">
                <a16:creationId xmlns="" xmlns:a16="http://schemas.microsoft.com/office/drawing/2014/main" id="{5EA5E74C-486D-CE43-BF3B-39B413004F8C}"/>
              </a:ext>
            </a:extLst>
          </p:cNvPr>
          <p:cNvGrpSpPr/>
          <p:nvPr/>
        </p:nvGrpSpPr>
        <p:grpSpPr>
          <a:xfrm>
            <a:off x="206542" y="5075017"/>
            <a:ext cx="878219" cy="878215"/>
            <a:chOff x="206542" y="5075017"/>
            <a:chExt cx="878219" cy="878215"/>
          </a:xfrm>
        </p:grpSpPr>
        <p:sp>
          <p:nvSpPr>
            <p:cNvPr id="130" name="Oval 129">
              <a:extLst>
                <a:ext uri="{FF2B5EF4-FFF2-40B4-BE49-F238E27FC236}">
                  <a16:creationId xmlns="" xmlns:a16="http://schemas.microsoft.com/office/drawing/2014/main" id="{F86FFF5F-0718-AB4E-9774-4BEAE67AE3D1}"/>
                </a:ext>
              </a:extLst>
            </p:cNvPr>
            <p:cNvSpPr/>
            <p:nvPr/>
          </p:nvSpPr>
          <p:spPr>
            <a:xfrm>
              <a:off x="309110" y="5177584"/>
              <a:ext cx="673080" cy="6730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 xmlns:a16="http://schemas.microsoft.com/office/drawing/2014/main" id="{30BA452B-72A2-0648-92E0-D49C5C479906}"/>
                </a:ext>
              </a:extLst>
            </p:cNvPr>
            <p:cNvSpPr/>
            <p:nvPr/>
          </p:nvSpPr>
          <p:spPr>
            <a:xfrm>
              <a:off x="206542" y="5075017"/>
              <a:ext cx="878219" cy="878215"/>
            </a:xfrm>
            <a:prstGeom prst="ellipse">
              <a:avLst/>
            </a:prstGeom>
            <a:no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 xmlns:a16="http://schemas.microsoft.com/office/drawing/2014/main" id="{56FCE378-E00E-2A48-908A-E82F458F292B}"/>
                </a:ext>
              </a:extLst>
            </p:cNvPr>
            <p:cNvSpPr txBox="1"/>
            <p:nvPr/>
          </p:nvSpPr>
          <p:spPr>
            <a:xfrm>
              <a:off x="309109" y="5344846"/>
              <a:ext cx="673083" cy="338554"/>
            </a:xfrm>
            <a:prstGeom prst="rect">
              <a:avLst/>
            </a:prstGeom>
            <a:noFill/>
          </p:spPr>
          <p:txBody>
            <a:bodyPr wrap="square" rtlCol="0">
              <a:spAutoFit/>
            </a:bodyPr>
            <a:lstStyle/>
            <a:p>
              <a:pPr algn="ctr"/>
              <a:r>
                <a:rPr lang="en-US" sz="1600" dirty="0">
                  <a:solidFill>
                    <a:schemeClr val="bg2"/>
                  </a:solidFill>
                  <a:latin typeface="+mj-lt"/>
                </a:rPr>
                <a:t>09</a:t>
              </a:r>
              <a:endParaRPr lang="en-ID" sz="1600" dirty="0">
                <a:solidFill>
                  <a:schemeClr val="bg2"/>
                </a:solidFill>
                <a:latin typeface="+mj-lt"/>
              </a:endParaRPr>
            </a:p>
          </p:txBody>
        </p:sp>
      </p:grpSp>
      <p:sp>
        <p:nvSpPr>
          <p:cNvPr id="133" name="TextBox 132">
            <a:extLst>
              <a:ext uri="{FF2B5EF4-FFF2-40B4-BE49-F238E27FC236}">
                <a16:creationId xmlns="" xmlns:a16="http://schemas.microsoft.com/office/drawing/2014/main" id="{72B63C99-F62E-2B4D-96B2-F2ADC98EB6D9}"/>
              </a:ext>
            </a:extLst>
          </p:cNvPr>
          <p:cNvSpPr txBox="1"/>
          <p:nvPr/>
        </p:nvSpPr>
        <p:spPr>
          <a:xfrm>
            <a:off x="1081829" y="4995208"/>
            <a:ext cx="4300067" cy="1107996"/>
          </a:xfrm>
          <a:prstGeom prst="rect">
            <a:avLst/>
          </a:prstGeom>
          <a:noFill/>
        </p:spPr>
        <p:txBody>
          <a:bodyPr wrap="square" rtlCol="0">
            <a:spAutoFit/>
          </a:bodyPr>
          <a:lstStyle/>
          <a:p>
            <a:r>
              <a:rPr lang="en-US" b="1" dirty="0">
                <a:solidFill>
                  <a:schemeClr val="accent3"/>
                </a:solidFill>
                <a:latin typeface="+mj-lt"/>
              </a:rPr>
              <a:t>Make paper airplanes and boats</a:t>
            </a:r>
            <a:r>
              <a:rPr lang="en-US" dirty="0">
                <a:solidFill>
                  <a:schemeClr val="accent3"/>
                </a:solidFill>
                <a:latin typeface="+mj-lt"/>
              </a:rPr>
              <a:t>. </a:t>
            </a:r>
            <a:r>
              <a:rPr lang="en-US" sz="1600" i="1" dirty="0">
                <a:solidFill>
                  <a:schemeClr val="accent3"/>
                </a:solidFill>
                <a:latin typeface="+mj-lt"/>
              </a:rPr>
              <a:t>Race these. Use descriptive words to talk about what is happening. Try new designs and techniques i.e. fast or slow.</a:t>
            </a:r>
          </a:p>
        </p:txBody>
      </p:sp>
      <p:sp>
        <p:nvSpPr>
          <p:cNvPr id="134" name="Oval 133">
            <a:extLst>
              <a:ext uri="{FF2B5EF4-FFF2-40B4-BE49-F238E27FC236}">
                <a16:creationId xmlns="" xmlns:a16="http://schemas.microsoft.com/office/drawing/2014/main" id="{4A16499A-F383-1A4E-BC2D-371FC65F9423}"/>
              </a:ext>
            </a:extLst>
          </p:cNvPr>
          <p:cNvSpPr/>
          <p:nvPr/>
        </p:nvSpPr>
        <p:spPr>
          <a:xfrm>
            <a:off x="6212837" y="5177584"/>
            <a:ext cx="673080" cy="673077"/>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5" name="Oval 134">
            <a:extLst>
              <a:ext uri="{FF2B5EF4-FFF2-40B4-BE49-F238E27FC236}">
                <a16:creationId xmlns="" xmlns:a16="http://schemas.microsoft.com/office/drawing/2014/main" id="{DB12E060-AF51-DB4E-A8B6-982864919AA0}"/>
              </a:ext>
            </a:extLst>
          </p:cNvPr>
          <p:cNvSpPr/>
          <p:nvPr/>
        </p:nvSpPr>
        <p:spPr>
          <a:xfrm>
            <a:off x="6110269" y="5075017"/>
            <a:ext cx="878219" cy="878215"/>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 xmlns:a16="http://schemas.microsoft.com/office/drawing/2014/main" id="{66E66056-F652-4B49-B6EE-3957F030A215}"/>
              </a:ext>
            </a:extLst>
          </p:cNvPr>
          <p:cNvSpPr txBox="1"/>
          <p:nvPr/>
        </p:nvSpPr>
        <p:spPr>
          <a:xfrm>
            <a:off x="6212836" y="5344846"/>
            <a:ext cx="673083" cy="338554"/>
          </a:xfrm>
          <a:prstGeom prst="rect">
            <a:avLst/>
          </a:prstGeom>
          <a:noFill/>
        </p:spPr>
        <p:txBody>
          <a:bodyPr wrap="square" rtlCol="0">
            <a:spAutoFit/>
          </a:bodyPr>
          <a:lstStyle/>
          <a:p>
            <a:pPr algn="ctr"/>
            <a:r>
              <a:rPr lang="en-US" sz="1600" dirty="0">
                <a:solidFill>
                  <a:schemeClr val="bg2"/>
                </a:solidFill>
                <a:latin typeface="+mj-lt"/>
              </a:rPr>
              <a:t>10</a:t>
            </a:r>
            <a:endParaRPr lang="en-ID" sz="1600" dirty="0">
              <a:solidFill>
                <a:schemeClr val="bg2"/>
              </a:solidFill>
              <a:latin typeface="+mj-lt"/>
            </a:endParaRPr>
          </a:p>
        </p:txBody>
      </p:sp>
      <p:sp>
        <p:nvSpPr>
          <p:cNvPr id="137" name="TextBox 136">
            <a:extLst>
              <a:ext uri="{FF2B5EF4-FFF2-40B4-BE49-F238E27FC236}">
                <a16:creationId xmlns="" xmlns:a16="http://schemas.microsoft.com/office/drawing/2014/main" id="{CEC2F835-A072-6D4E-8CDC-1954FFCFED17}"/>
              </a:ext>
            </a:extLst>
          </p:cNvPr>
          <p:cNvSpPr txBox="1"/>
          <p:nvPr/>
        </p:nvSpPr>
        <p:spPr>
          <a:xfrm>
            <a:off x="7091056" y="5091458"/>
            <a:ext cx="4300067" cy="923330"/>
          </a:xfrm>
          <a:prstGeom prst="rect">
            <a:avLst/>
          </a:prstGeom>
          <a:noFill/>
        </p:spPr>
        <p:txBody>
          <a:bodyPr wrap="square" rtlCol="0">
            <a:spAutoFit/>
          </a:bodyPr>
          <a:lstStyle/>
          <a:p>
            <a:r>
              <a:rPr lang="en-US" b="1" dirty="0">
                <a:solidFill>
                  <a:schemeClr val="accent1"/>
                </a:solidFill>
                <a:latin typeface="+mj-lt"/>
              </a:rPr>
              <a:t>Do a virtual tour online </a:t>
            </a:r>
            <a:br>
              <a:rPr lang="en-US" b="1" dirty="0">
                <a:solidFill>
                  <a:schemeClr val="accent1"/>
                </a:solidFill>
                <a:latin typeface="+mj-lt"/>
              </a:rPr>
            </a:br>
            <a:r>
              <a:rPr lang="en-US" dirty="0">
                <a:solidFill>
                  <a:schemeClr val="accent1"/>
                </a:solidFill>
                <a:latin typeface="+mj-lt"/>
              </a:rPr>
              <a:t>You could visit a zoo or a museum! </a:t>
            </a:r>
            <a:br>
              <a:rPr lang="en-US" dirty="0">
                <a:solidFill>
                  <a:schemeClr val="accent1"/>
                </a:solidFill>
                <a:latin typeface="+mj-lt"/>
              </a:rPr>
            </a:br>
            <a:r>
              <a:rPr lang="en-US" sz="1600" i="1" dirty="0">
                <a:solidFill>
                  <a:schemeClr val="accent1"/>
                </a:solidFill>
                <a:latin typeface="+mj-lt"/>
                <a:hlinkClick r:id="rId4">
                  <a:extLst>
                    <a:ext uri="{A12FA001-AC4F-418D-AE19-62706E023703}">
                      <ahyp:hlinkClr xmlns="" xmlns:ahyp="http://schemas.microsoft.com/office/drawing/2018/hyperlinkcolor" val="tx"/>
                    </a:ext>
                  </a:extLst>
                </a:hlinkClick>
              </a:rPr>
              <a:t>https://bit.ly/3bTN5ZS</a:t>
            </a:r>
            <a:r>
              <a:rPr lang="en-US" sz="1600" i="1" dirty="0">
                <a:solidFill>
                  <a:schemeClr val="accent1"/>
                </a:solidFill>
                <a:latin typeface="+mj-lt"/>
              </a:rPr>
              <a:t> </a:t>
            </a:r>
          </a:p>
        </p:txBody>
      </p:sp>
      <p:sp>
        <p:nvSpPr>
          <p:cNvPr id="3"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407158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44">
            <a:extLst>
              <a:ext uri="{FF2B5EF4-FFF2-40B4-BE49-F238E27FC236}">
                <a16:creationId xmlns="" xmlns:a16="http://schemas.microsoft.com/office/drawing/2014/main" id="{3B588062-6F35-4032-BB13-7913EB851738}"/>
              </a:ext>
            </a:extLst>
          </p:cNvPr>
          <p:cNvSpPr>
            <a:spLocks noGrp="1"/>
          </p:cNvSpPr>
          <p:nvPr>
            <p:ph type="body" sz="quarter" idx="11"/>
          </p:nvPr>
        </p:nvSpPr>
        <p:spPr/>
        <p:txBody>
          <a:bodyPr/>
          <a:lstStyle/>
          <a:p>
            <a:r>
              <a:rPr lang="en-US" dirty="0"/>
              <a:t>Wellbeing</a:t>
            </a:r>
            <a:endParaRPr lang="id-ID" dirty="0"/>
          </a:p>
        </p:txBody>
      </p:sp>
      <p:sp>
        <p:nvSpPr>
          <p:cNvPr id="33" name="TextBox 32">
            <a:extLst>
              <a:ext uri="{FF2B5EF4-FFF2-40B4-BE49-F238E27FC236}">
                <a16:creationId xmlns="" xmlns:a16="http://schemas.microsoft.com/office/drawing/2014/main" id="{5C1B5B49-2C31-43C4-B1D4-6DC72925FD01}"/>
              </a:ext>
            </a:extLst>
          </p:cNvPr>
          <p:cNvSpPr txBox="1"/>
          <p:nvPr/>
        </p:nvSpPr>
        <p:spPr>
          <a:xfrm>
            <a:off x="595571" y="2213942"/>
            <a:ext cx="3510604" cy="3647152"/>
          </a:xfrm>
          <a:prstGeom prst="rect">
            <a:avLst/>
          </a:prstGeom>
          <a:noFill/>
        </p:spPr>
        <p:txBody>
          <a:bodyPr wrap="square" rtlCol="0">
            <a:spAutoFit/>
          </a:bodyPr>
          <a:lstStyle/>
          <a:p>
            <a:pPr marL="342900" lvl="0" indent="-342900">
              <a:buSzPct val="150000"/>
              <a:buFont typeface="Arial" panose="020B0604020202020204" pitchFamily="34" charset="0"/>
              <a:buChar char="•"/>
            </a:pPr>
            <a:r>
              <a:rPr lang="en-US" sz="2000" b="1" dirty="0">
                <a:solidFill>
                  <a:schemeClr val="accent1"/>
                </a:solidFill>
                <a:latin typeface="+mj-lt"/>
              </a:rPr>
              <a:t>WhatsApp video calls</a:t>
            </a:r>
          </a:p>
          <a:p>
            <a:pPr marL="342900" lvl="0" indent="-342900">
              <a:buSzPct val="150000"/>
              <a:buFont typeface="Arial" panose="020B0604020202020204" pitchFamily="34" charset="0"/>
              <a:buChar char="•"/>
            </a:pPr>
            <a:r>
              <a:rPr lang="en-US" sz="2000" b="1" dirty="0">
                <a:solidFill>
                  <a:schemeClr val="accent2"/>
                </a:solidFill>
                <a:latin typeface="+mj-lt"/>
              </a:rPr>
              <a:t>Facetime </a:t>
            </a:r>
            <a:br>
              <a:rPr lang="en-US" sz="2000" b="1" dirty="0">
                <a:solidFill>
                  <a:schemeClr val="accent2"/>
                </a:solidFill>
                <a:latin typeface="+mj-lt"/>
              </a:rPr>
            </a:br>
            <a:r>
              <a:rPr lang="en-US" sz="1100" i="1" dirty="0">
                <a:latin typeface="+mj-lt"/>
              </a:rPr>
              <a:t>(only available on apple devices)</a:t>
            </a:r>
            <a:endParaRPr lang="en-US" sz="2000" i="1" dirty="0">
              <a:latin typeface="+mj-lt"/>
            </a:endParaRPr>
          </a:p>
          <a:p>
            <a:pPr marL="342900" lvl="0" indent="-342900">
              <a:buSzPct val="150000"/>
              <a:buFont typeface="Arial" panose="020B0604020202020204" pitchFamily="34" charset="0"/>
              <a:buChar char="•"/>
            </a:pPr>
            <a:r>
              <a:rPr lang="en-US" sz="2000" b="1" dirty="0">
                <a:solidFill>
                  <a:schemeClr val="accent3"/>
                </a:solidFill>
                <a:latin typeface="+mj-lt"/>
              </a:rPr>
              <a:t>Facebook video calls</a:t>
            </a:r>
          </a:p>
          <a:p>
            <a:pPr marL="342900" lvl="0" indent="-342900">
              <a:buSzPct val="150000"/>
              <a:buFont typeface="Arial" panose="020B0604020202020204" pitchFamily="34" charset="0"/>
              <a:buChar char="•"/>
            </a:pPr>
            <a:r>
              <a:rPr lang="en-US" sz="2000" b="1" dirty="0">
                <a:solidFill>
                  <a:schemeClr val="accent5"/>
                </a:solidFill>
                <a:latin typeface="+mj-lt"/>
              </a:rPr>
              <a:t>Facebook</a:t>
            </a:r>
          </a:p>
          <a:p>
            <a:pPr marL="342900" lvl="0" indent="-342900">
              <a:buSzPct val="150000"/>
              <a:buFont typeface="Arial" panose="020B0604020202020204" pitchFamily="34" charset="0"/>
              <a:buChar char="•"/>
            </a:pPr>
            <a:r>
              <a:rPr lang="en-US" sz="2000" b="1" dirty="0">
                <a:solidFill>
                  <a:schemeClr val="accent6"/>
                </a:solidFill>
                <a:latin typeface="+mj-lt"/>
              </a:rPr>
              <a:t>Instagram</a:t>
            </a:r>
          </a:p>
          <a:p>
            <a:pPr marL="342900" lvl="0" indent="-342900">
              <a:buSzPct val="150000"/>
              <a:buFont typeface="Arial" panose="020B0604020202020204" pitchFamily="34" charset="0"/>
              <a:buChar char="•"/>
            </a:pPr>
            <a:r>
              <a:rPr lang="en-US" sz="2000" b="1" dirty="0">
                <a:solidFill>
                  <a:schemeClr val="accent2"/>
                </a:solidFill>
                <a:latin typeface="+mj-lt"/>
              </a:rPr>
              <a:t>Snapchat</a:t>
            </a:r>
          </a:p>
          <a:p>
            <a:pPr marL="342900" lvl="0" indent="-342900">
              <a:buSzPct val="150000"/>
              <a:buFont typeface="Arial" panose="020B0604020202020204" pitchFamily="34" charset="0"/>
              <a:buChar char="•"/>
            </a:pPr>
            <a:r>
              <a:rPr lang="en-US" sz="2000" b="1" dirty="0">
                <a:solidFill>
                  <a:schemeClr val="accent3"/>
                </a:solidFill>
                <a:latin typeface="+mj-lt"/>
              </a:rPr>
              <a:t>Skype</a:t>
            </a:r>
          </a:p>
          <a:p>
            <a:pPr marL="342900" lvl="0" indent="-342900">
              <a:buSzPct val="150000"/>
              <a:buFont typeface="Arial" panose="020B0604020202020204" pitchFamily="34" charset="0"/>
              <a:buChar char="•"/>
            </a:pPr>
            <a:r>
              <a:rPr lang="en-US" sz="2000" b="1" dirty="0">
                <a:solidFill>
                  <a:schemeClr val="accent5"/>
                </a:solidFill>
                <a:latin typeface="+mj-lt"/>
              </a:rPr>
              <a:t>Zoom</a:t>
            </a:r>
          </a:p>
          <a:p>
            <a:pPr marL="342900" lvl="0" indent="-342900">
              <a:buSzPct val="150000"/>
              <a:buFont typeface="Arial" panose="020B0604020202020204" pitchFamily="34" charset="0"/>
              <a:buChar char="•"/>
            </a:pPr>
            <a:r>
              <a:rPr lang="en-US" sz="2000" b="1" dirty="0">
                <a:solidFill>
                  <a:schemeClr val="accent2"/>
                </a:solidFill>
                <a:latin typeface="+mj-lt"/>
              </a:rPr>
              <a:t>Emails and recordings</a:t>
            </a:r>
          </a:p>
          <a:p>
            <a:pPr marL="342900" lvl="0" indent="-342900">
              <a:buSzPct val="150000"/>
              <a:buFont typeface="Arial" panose="020B0604020202020204" pitchFamily="34" charset="0"/>
              <a:buChar char="•"/>
            </a:pPr>
            <a:r>
              <a:rPr lang="en-US" sz="2000" b="1" dirty="0">
                <a:solidFill>
                  <a:schemeClr val="accent1"/>
                </a:solidFill>
                <a:latin typeface="+mj-lt"/>
              </a:rPr>
              <a:t>Cards and </a:t>
            </a:r>
            <a:r>
              <a:rPr lang="en-US" sz="2000" b="1" dirty="0" smtClean="0">
                <a:solidFill>
                  <a:schemeClr val="accent1"/>
                </a:solidFill>
                <a:latin typeface="+mj-lt"/>
              </a:rPr>
              <a:t>letters</a:t>
            </a:r>
          </a:p>
          <a:p>
            <a:pPr marL="342900" lvl="0" indent="-342900">
              <a:buSzPct val="150000"/>
              <a:buFont typeface="Arial" panose="020B0604020202020204" pitchFamily="34" charset="0"/>
              <a:buChar char="•"/>
            </a:pPr>
            <a:endParaRPr lang="en-US" sz="2000" b="1" dirty="0" smtClean="0">
              <a:solidFill>
                <a:schemeClr val="accent1"/>
              </a:solidFill>
              <a:latin typeface="+mj-lt"/>
            </a:endParaRPr>
          </a:p>
        </p:txBody>
      </p:sp>
      <p:grpSp>
        <p:nvGrpSpPr>
          <p:cNvPr id="27" name="Group 26">
            <a:extLst>
              <a:ext uri="{FF2B5EF4-FFF2-40B4-BE49-F238E27FC236}">
                <a16:creationId xmlns="" xmlns:a16="http://schemas.microsoft.com/office/drawing/2014/main" id="{179C6A1A-51E2-5140-AD8B-B6FCF1ADF9CC}"/>
              </a:ext>
            </a:extLst>
          </p:cNvPr>
          <p:cNvGrpSpPr/>
          <p:nvPr/>
        </p:nvGrpSpPr>
        <p:grpSpPr>
          <a:xfrm>
            <a:off x="8064650" y="2158535"/>
            <a:ext cx="3751741" cy="1985555"/>
            <a:chOff x="8116408" y="3039291"/>
            <a:chExt cx="3751741" cy="1985555"/>
          </a:xfrm>
        </p:grpSpPr>
        <p:sp>
          <p:nvSpPr>
            <p:cNvPr id="68" name="Rectangle: Rounded Corners 6">
              <a:extLst>
                <a:ext uri="{FF2B5EF4-FFF2-40B4-BE49-F238E27FC236}">
                  <a16:creationId xmlns="" xmlns:a16="http://schemas.microsoft.com/office/drawing/2014/main" id="{AEBF7833-DF5F-1A4C-AFD5-854296BBA34D}"/>
                </a:ext>
              </a:extLst>
            </p:cNvPr>
            <p:cNvSpPr/>
            <p:nvPr/>
          </p:nvSpPr>
          <p:spPr>
            <a:xfrm>
              <a:off x="8116408" y="3039291"/>
              <a:ext cx="3751741" cy="1985555"/>
            </a:xfrm>
            <a:prstGeom prst="roundRect">
              <a:avLst>
                <a:gd name="adj" fmla="val 19349"/>
              </a:avLst>
            </a:prstGeom>
            <a:solidFill>
              <a:schemeClr val="accent5">
                <a:alpha val="86000"/>
              </a:schemeClr>
            </a:solidFill>
            <a:ln>
              <a:noFill/>
            </a:ln>
            <a:effectLst>
              <a:outerShdw blurRad="393700" dist="508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TextBox 41">
              <a:extLst>
                <a:ext uri="{FF2B5EF4-FFF2-40B4-BE49-F238E27FC236}">
                  <a16:creationId xmlns="" xmlns:a16="http://schemas.microsoft.com/office/drawing/2014/main" id="{E1909406-D41C-41AE-B2E6-CA29A12AD463}"/>
                </a:ext>
              </a:extLst>
            </p:cNvPr>
            <p:cNvSpPr txBox="1"/>
            <p:nvPr/>
          </p:nvSpPr>
          <p:spPr>
            <a:xfrm>
              <a:off x="8223824" y="3580371"/>
              <a:ext cx="3495841" cy="1384995"/>
            </a:xfrm>
            <a:prstGeom prst="rect">
              <a:avLst/>
            </a:prstGeom>
            <a:noFill/>
          </p:spPr>
          <p:txBody>
            <a:bodyPr wrap="square" rtlCol="0">
              <a:spAutoFit/>
            </a:bodyPr>
            <a:lstStyle/>
            <a:p>
              <a:pPr>
                <a:lnSpc>
                  <a:spcPct val="150000"/>
                </a:lnSpc>
              </a:pPr>
              <a:r>
                <a:rPr lang="en-US" sz="1400" b="1" dirty="0">
                  <a:solidFill>
                    <a:schemeClr val="bg1"/>
                  </a:solidFill>
                </a:rPr>
                <a:t>National Autistic Society </a:t>
              </a:r>
              <a:r>
                <a:rPr lang="en-US" sz="1400" dirty="0">
                  <a:solidFill>
                    <a:schemeClr val="bg1"/>
                  </a:solidFill>
                </a:rPr>
                <a:t>has created a MIND website with resources to stay safe at home</a:t>
              </a:r>
            </a:p>
            <a:p>
              <a:pPr>
                <a:lnSpc>
                  <a:spcPct val="150000"/>
                </a:lnSpc>
              </a:pPr>
              <a:r>
                <a:rPr lang="en-US" sz="1400" dirty="0" smtClean="0">
                  <a:solidFill>
                    <a:schemeClr val="bg1"/>
                  </a:solidFill>
                </a:rPr>
                <a:t>Visit</a:t>
              </a:r>
              <a:r>
                <a:rPr lang="en-US" sz="1400" dirty="0">
                  <a:solidFill>
                    <a:schemeClr val="bg1"/>
                  </a:solidFill>
                </a:rPr>
                <a:t>: </a:t>
              </a:r>
              <a:r>
                <a:rPr lang="en-US" sz="1400" dirty="0">
                  <a:solidFill>
                    <a:schemeClr val="bg1"/>
                  </a:solidFill>
                  <a:hlinkClick r:id="rId4">
                    <a:extLst>
                      <a:ext uri="{A12FA001-AC4F-418D-AE19-62706E023703}">
                        <ahyp:hlinkClr xmlns="" xmlns:ahyp="http://schemas.microsoft.com/office/drawing/2018/hyperlinkcolor" val="tx"/>
                      </a:ext>
                    </a:extLst>
                  </a:hlinkClick>
                </a:rPr>
                <a:t>https://bit.ly/2xaz5Mq</a:t>
              </a:r>
              <a:r>
                <a:rPr lang="en-US" sz="1400" dirty="0">
                  <a:solidFill>
                    <a:schemeClr val="bg1"/>
                  </a:solidFill>
                </a:rPr>
                <a:t> </a:t>
              </a:r>
            </a:p>
          </p:txBody>
        </p:sp>
        <p:sp>
          <p:nvSpPr>
            <p:cNvPr id="43" name="TextBox 42">
              <a:extLst>
                <a:ext uri="{FF2B5EF4-FFF2-40B4-BE49-F238E27FC236}">
                  <a16:creationId xmlns="" xmlns:a16="http://schemas.microsoft.com/office/drawing/2014/main" id="{D8964799-4504-40E7-8973-132D33192084}"/>
                </a:ext>
              </a:extLst>
            </p:cNvPr>
            <p:cNvSpPr txBox="1"/>
            <p:nvPr/>
          </p:nvSpPr>
          <p:spPr>
            <a:xfrm>
              <a:off x="8201523" y="3239185"/>
              <a:ext cx="3215414" cy="400110"/>
            </a:xfrm>
            <a:prstGeom prst="rect">
              <a:avLst/>
            </a:prstGeom>
            <a:noFill/>
          </p:spPr>
          <p:txBody>
            <a:bodyPr wrap="square" rtlCol="0">
              <a:spAutoFit/>
            </a:bodyPr>
            <a:lstStyle/>
            <a:p>
              <a:r>
                <a:rPr lang="en-US" sz="2000" b="1" dirty="0">
                  <a:solidFill>
                    <a:schemeClr val="bg1"/>
                  </a:solidFill>
                  <a:latin typeface="+mj-lt"/>
                </a:rPr>
                <a:t>MIND website </a:t>
              </a:r>
              <a:endParaRPr lang="en-ID" sz="2000" b="1" dirty="0">
                <a:solidFill>
                  <a:schemeClr val="bg1"/>
                </a:solidFill>
                <a:latin typeface="+mj-lt"/>
              </a:endParaRPr>
            </a:p>
          </p:txBody>
        </p:sp>
      </p:grpSp>
      <p:sp>
        <p:nvSpPr>
          <p:cNvPr id="44" name="TextBox 43">
            <a:extLst>
              <a:ext uri="{FF2B5EF4-FFF2-40B4-BE49-F238E27FC236}">
                <a16:creationId xmlns="" xmlns:a16="http://schemas.microsoft.com/office/drawing/2014/main" id="{2BDDA411-8B39-4D73-9860-22CE8CCA3C60}"/>
              </a:ext>
            </a:extLst>
          </p:cNvPr>
          <p:cNvSpPr txBox="1"/>
          <p:nvPr/>
        </p:nvSpPr>
        <p:spPr>
          <a:xfrm>
            <a:off x="595571" y="1610023"/>
            <a:ext cx="6577565" cy="523220"/>
          </a:xfrm>
          <a:prstGeom prst="rect">
            <a:avLst/>
          </a:prstGeom>
          <a:noFill/>
        </p:spPr>
        <p:txBody>
          <a:bodyPr wrap="square" rtlCol="0">
            <a:spAutoFit/>
          </a:bodyPr>
          <a:lstStyle>
            <a:defPPr>
              <a:defRPr lang="id-ID"/>
            </a:defPPr>
            <a:lvl1pPr>
              <a:defRPr sz="2000" b="1">
                <a:solidFill>
                  <a:schemeClr val="accent1"/>
                </a:solidFill>
                <a:latin typeface="+mj-lt"/>
              </a:defRPr>
            </a:lvl1pPr>
          </a:lstStyle>
          <a:p>
            <a:r>
              <a:rPr lang="en-US" sz="2800" dirty="0">
                <a:solidFill>
                  <a:schemeClr val="tx1"/>
                </a:solidFill>
              </a:rPr>
              <a:t>Stay in Contact with Friends &amp; Family</a:t>
            </a:r>
          </a:p>
        </p:txBody>
      </p:sp>
      <p:grpSp>
        <p:nvGrpSpPr>
          <p:cNvPr id="56" name="Group 55">
            <a:extLst>
              <a:ext uri="{FF2B5EF4-FFF2-40B4-BE49-F238E27FC236}">
                <a16:creationId xmlns="" xmlns:a16="http://schemas.microsoft.com/office/drawing/2014/main" id="{82FD11F1-0481-4A06-9F4A-AB6C059845E1}"/>
              </a:ext>
            </a:extLst>
          </p:cNvPr>
          <p:cNvGrpSpPr/>
          <p:nvPr/>
        </p:nvGrpSpPr>
        <p:grpSpPr>
          <a:xfrm>
            <a:off x="10744870" y="50391"/>
            <a:ext cx="1240617" cy="2091161"/>
            <a:chOff x="9370729" y="457200"/>
            <a:chExt cx="1770705" cy="2984667"/>
          </a:xfrm>
        </p:grpSpPr>
        <p:sp>
          <p:nvSpPr>
            <p:cNvPr id="58" name="Oval 57">
              <a:extLst>
                <a:ext uri="{FF2B5EF4-FFF2-40B4-BE49-F238E27FC236}">
                  <a16:creationId xmlns="" xmlns:a16="http://schemas.microsoft.com/office/drawing/2014/main" id="{4B78A7F3-D325-4507-9126-B5258C4A15CB}"/>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9" name="Oval 58">
              <a:extLst>
                <a:ext uri="{FF2B5EF4-FFF2-40B4-BE49-F238E27FC236}">
                  <a16:creationId xmlns="" xmlns:a16="http://schemas.microsoft.com/office/drawing/2014/main" id="{A0183780-FA8D-424A-A39F-C1C4B3A29620}"/>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0" name="Oval 59">
              <a:extLst>
                <a:ext uri="{FF2B5EF4-FFF2-40B4-BE49-F238E27FC236}">
                  <a16:creationId xmlns="" xmlns:a16="http://schemas.microsoft.com/office/drawing/2014/main" id="{8B52A812-B727-4314-8559-593FE07854AE}"/>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1" name="Oval 60">
              <a:extLst>
                <a:ext uri="{FF2B5EF4-FFF2-40B4-BE49-F238E27FC236}">
                  <a16:creationId xmlns="" xmlns:a16="http://schemas.microsoft.com/office/drawing/2014/main" id="{639E6DB8-A9ED-402E-87A9-93F2C991451E}"/>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pic>
        <p:nvPicPr>
          <p:cNvPr id="7170" name="Picture 2" descr="Association,community,group,meeting,people - free image from ..."/>
          <p:cNvPicPr>
            <a:picLocks noGrp="1" noChangeAspect="1" noChangeArrowheads="1"/>
          </p:cNvPicPr>
          <p:nvPr>
            <p:ph type="pic" sz="quarter" idx="12"/>
          </p:nvPr>
        </p:nvPicPr>
        <p:blipFill>
          <a:blip r:embed="rId5" cstate="print"/>
          <a:srcRect l="13255" r="13255"/>
          <a:stretch>
            <a:fillRect/>
          </a:stretch>
        </p:blipFill>
        <p:spPr bwMode="auto">
          <a:xfrm>
            <a:off x="4657032" y="2216031"/>
            <a:ext cx="2494266" cy="3392855"/>
          </a:xfrm>
          <a:prstGeom prst="rect">
            <a:avLst/>
          </a:prstGeom>
          <a:noFill/>
        </p:spPr>
      </p:pic>
      <p:sp>
        <p:nvSpPr>
          <p:cNvPr id="22" name="TextBox 21">
            <a:extLst>
              <a:ext uri="{FF2B5EF4-FFF2-40B4-BE49-F238E27FC236}">
                <a16:creationId xmlns="" xmlns:a16="http://schemas.microsoft.com/office/drawing/2014/main" id="{D8964799-4504-40E7-8973-132D33192084}"/>
              </a:ext>
            </a:extLst>
          </p:cNvPr>
          <p:cNvSpPr txBox="1"/>
          <p:nvPr/>
        </p:nvSpPr>
        <p:spPr>
          <a:xfrm>
            <a:off x="8198648" y="4374133"/>
            <a:ext cx="3215414" cy="1631216"/>
          </a:xfrm>
          <a:prstGeom prst="rect">
            <a:avLst/>
          </a:prstGeom>
          <a:noFill/>
        </p:spPr>
        <p:txBody>
          <a:bodyPr wrap="square" rtlCol="0">
            <a:spAutoFit/>
          </a:bodyPr>
          <a:lstStyle/>
          <a:p>
            <a:r>
              <a:rPr lang="en-US" sz="2000" b="1" dirty="0" smtClean="0">
                <a:solidFill>
                  <a:schemeClr val="bg1"/>
                </a:solidFill>
                <a:latin typeface="+mj-lt"/>
              </a:rPr>
              <a:t>STAY SAFE WHILE ON SOCIAL MEDIA</a:t>
            </a:r>
          </a:p>
          <a:p>
            <a:r>
              <a:rPr lang="en-US" sz="2000" b="1" dirty="0" smtClean="0">
                <a:solidFill>
                  <a:schemeClr val="bg1"/>
                </a:solidFill>
                <a:latin typeface="+mj-lt"/>
              </a:rPr>
              <a:t>Easy read material</a:t>
            </a:r>
          </a:p>
          <a:p>
            <a:endParaRPr lang="en-US" sz="2000" b="1" dirty="0" smtClean="0">
              <a:solidFill>
                <a:schemeClr val="bg1"/>
              </a:solidFill>
              <a:latin typeface="+mj-lt"/>
            </a:endParaRPr>
          </a:p>
          <a:p>
            <a:endParaRPr lang="en-ID" sz="2000" b="1" dirty="0">
              <a:solidFill>
                <a:schemeClr val="bg1"/>
              </a:solidFill>
              <a:latin typeface="+mj-lt"/>
            </a:endParaRPr>
          </a:p>
        </p:txBody>
      </p:sp>
      <p:sp>
        <p:nvSpPr>
          <p:cNvPr id="29" name="Rounded Rectangle 28"/>
          <p:cNvSpPr/>
          <p:nvPr/>
        </p:nvSpPr>
        <p:spPr>
          <a:xfrm>
            <a:off x="8126083" y="4408099"/>
            <a:ext cx="3690308" cy="919401"/>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wrap="square">
            <a:spAutoFit/>
          </a:bodyPr>
          <a:lstStyle/>
          <a:p>
            <a:r>
              <a:rPr lang="en-GB" sz="1200" dirty="0" smtClean="0"/>
              <a:t>STAY SAFE WHILE USING SOCIAL MEDIA</a:t>
            </a:r>
          </a:p>
          <a:p>
            <a:r>
              <a:rPr lang="en-GB" sz="1200" dirty="0" smtClean="0">
                <a:hlinkClick r:id="rId6"/>
              </a:rPr>
              <a:t>https://www.changepeople.org/Change/media/Change-Media-Library/Blog%20Media/Keeping-Safe-Online-Easy-Read-Guide-Small-File-Size.pdf</a:t>
            </a:r>
            <a:r>
              <a:rPr lang="en-GB" sz="1200" dirty="0" smtClean="0"/>
              <a:t> </a:t>
            </a:r>
            <a:endParaRPr lang="en-GB" sz="1200" dirty="0"/>
          </a:p>
        </p:txBody>
      </p:sp>
      <p:sp>
        <p:nvSpPr>
          <p:cNvPr id="2"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276394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descr="Calm your horses : Breathe -Exhale- Repeat, the simple art of deep ...">
            <a:extLst>
              <a:ext uri="{FF2B5EF4-FFF2-40B4-BE49-F238E27FC236}">
                <a16:creationId xmlns="" xmlns:a16="http://schemas.microsoft.com/office/drawing/2014/main" id="{85ABB9E0-E90D-7E4E-8546-29AE648C7F8A}"/>
              </a:ext>
            </a:extLst>
          </p:cNvPr>
          <p:cNvPicPr/>
          <p:nvPr/>
        </p:nvPicPr>
        <p:blipFill>
          <a:blip r:embed="rId4" cstate="print"/>
          <a:srcRect/>
          <a:stretch>
            <a:fillRect/>
          </a:stretch>
        </p:blipFill>
        <p:spPr bwMode="auto">
          <a:xfrm>
            <a:off x="1516993" y="1113131"/>
            <a:ext cx="4265366" cy="5570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6" name="Picture 65" descr="Shapes Yoga: How to Teach Shapes through Movement (Printable ...">
            <a:extLst>
              <a:ext uri="{FF2B5EF4-FFF2-40B4-BE49-F238E27FC236}">
                <a16:creationId xmlns="" xmlns:a16="http://schemas.microsoft.com/office/drawing/2014/main" id="{D889E44C-72EE-0342-8D12-C465428D8311}"/>
              </a:ext>
            </a:extLst>
          </p:cNvPr>
          <p:cNvPicPr/>
          <p:nvPr/>
        </p:nvPicPr>
        <p:blipFill>
          <a:blip r:embed="rId5" cstate="print"/>
          <a:srcRect/>
          <a:stretch>
            <a:fillRect/>
          </a:stretch>
        </p:blipFill>
        <p:spPr bwMode="auto">
          <a:xfrm>
            <a:off x="6977230" y="1154788"/>
            <a:ext cx="3658433" cy="54876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2" name="Text Placeholder 61">
            <a:extLst>
              <a:ext uri="{FF2B5EF4-FFF2-40B4-BE49-F238E27FC236}">
                <a16:creationId xmlns="" xmlns:a16="http://schemas.microsoft.com/office/drawing/2014/main" id="{44A9FD3A-BA83-44F6-B78A-004551F7ED34}"/>
              </a:ext>
            </a:extLst>
          </p:cNvPr>
          <p:cNvSpPr>
            <a:spLocks noGrp="1"/>
          </p:cNvSpPr>
          <p:nvPr>
            <p:ph type="body" sz="quarter" idx="12"/>
          </p:nvPr>
        </p:nvSpPr>
        <p:spPr>
          <a:xfrm>
            <a:off x="3517900" y="60802"/>
            <a:ext cx="5156200" cy="997070"/>
          </a:xfrm>
        </p:spPr>
        <p:txBody>
          <a:bodyPr vert="horz" lIns="91440" tIns="45720" rIns="91440" bIns="45720" rtlCol="0" anchor="ctr">
            <a:normAutofit/>
          </a:bodyPr>
          <a:lstStyle/>
          <a:p>
            <a:r>
              <a:rPr lang="en-US" dirty="0">
                <a:solidFill>
                  <a:schemeClr val="tx1"/>
                </a:solidFill>
              </a:rPr>
              <a:t>Easy Relaxation</a:t>
            </a:r>
            <a:endParaRPr lang="id-ID" dirty="0">
              <a:solidFill>
                <a:schemeClr val="tx1"/>
              </a:solidFill>
            </a:endParaRPr>
          </a:p>
        </p:txBody>
      </p:sp>
      <p:grpSp>
        <p:nvGrpSpPr>
          <p:cNvPr id="54" name="Group 53">
            <a:extLst>
              <a:ext uri="{FF2B5EF4-FFF2-40B4-BE49-F238E27FC236}">
                <a16:creationId xmlns="" xmlns:a16="http://schemas.microsoft.com/office/drawing/2014/main" id="{4C770827-B123-4C4A-AE43-A7C1CFB1A3A6}"/>
              </a:ext>
            </a:extLst>
          </p:cNvPr>
          <p:cNvGrpSpPr/>
          <p:nvPr/>
        </p:nvGrpSpPr>
        <p:grpSpPr>
          <a:xfrm>
            <a:off x="10847693" y="176018"/>
            <a:ext cx="1240617" cy="2091161"/>
            <a:chOff x="9370729" y="457200"/>
            <a:chExt cx="1770705" cy="2984667"/>
          </a:xfrm>
        </p:grpSpPr>
        <p:sp>
          <p:nvSpPr>
            <p:cNvPr id="55" name="Oval 54">
              <a:extLst>
                <a:ext uri="{FF2B5EF4-FFF2-40B4-BE49-F238E27FC236}">
                  <a16:creationId xmlns="" xmlns:a16="http://schemas.microsoft.com/office/drawing/2014/main" id="{C364BFBF-5D49-435F-B786-017D641FFC06}"/>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6" name="Oval 55">
              <a:extLst>
                <a:ext uri="{FF2B5EF4-FFF2-40B4-BE49-F238E27FC236}">
                  <a16:creationId xmlns="" xmlns:a16="http://schemas.microsoft.com/office/drawing/2014/main" id="{9EE29F5A-5F77-4B4F-B4EF-FCF37605F3AF}"/>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7" name="Oval 56">
              <a:extLst>
                <a:ext uri="{FF2B5EF4-FFF2-40B4-BE49-F238E27FC236}">
                  <a16:creationId xmlns="" xmlns:a16="http://schemas.microsoft.com/office/drawing/2014/main" id="{CED5AEB1-63A4-4979-9CBF-BE41249BBE05}"/>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58" name="Oval 57">
              <a:extLst>
                <a:ext uri="{FF2B5EF4-FFF2-40B4-BE49-F238E27FC236}">
                  <a16:creationId xmlns="" xmlns:a16="http://schemas.microsoft.com/office/drawing/2014/main" id="{99FB563C-F5B8-446E-A648-CB3885A569A1}"/>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grpSp>
        <p:nvGrpSpPr>
          <p:cNvPr id="60" name="Group 59">
            <a:extLst>
              <a:ext uri="{FF2B5EF4-FFF2-40B4-BE49-F238E27FC236}">
                <a16:creationId xmlns="" xmlns:a16="http://schemas.microsoft.com/office/drawing/2014/main" id="{321ED5B3-5B76-44A4-A3A6-85EC0030F06A}"/>
              </a:ext>
            </a:extLst>
          </p:cNvPr>
          <p:cNvGrpSpPr/>
          <p:nvPr/>
        </p:nvGrpSpPr>
        <p:grpSpPr>
          <a:xfrm>
            <a:off x="0" y="4217772"/>
            <a:ext cx="1426412" cy="2262777"/>
            <a:chOff x="9370729" y="457200"/>
            <a:chExt cx="1770705" cy="2984667"/>
          </a:xfrm>
        </p:grpSpPr>
        <p:sp>
          <p:nvSpPr>
            <p:cNvPr id="61" name="Oval 60">
              <a:extLst>
                <a:ext uri="{FF2B5EF4-FFF2-40B4-BE49-F238E27FC236}">
                  <a16:creationId xmlns="" xmlns:a16="http://schemas.microsoft.com/office/drawing/2014/main" id="{64566118-D384-4E5D-B825-FF3A27C75D8E}"/>
                </a:ext>
              </a:extLst>
            </p:cNvPr>
            <p:cNvSpPr/>
            <p:nvPr/>
          </p:nvSpPr>
          <p:spPr>
            <a:xfrm>
              <a:off x="9448800" y="457200"/>
              <a:ext cx="1238250" cy="12382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3" name="Oval 62">
              <a:extLst>
                <a:ext uri="{FF2B5EF4-FFF2-40B4-BE49-F238E27FC236}">
                  <a16:creationId xmlns="" xmlns:a16="http://schemas.microsoft.com/office/drawing/2014/main" id="{DF69B937-9207-471E-8EF6-F16081F47F34}"/>
                </a:ext>
              </a:extLst>
            </p:cNvPr>
            <p:cNvSpPr/>
            <p:nvPr/>
          </p:nvSpPr>
          <p:spPr>
            <a:xfrm>
              <a:off x="10232665" y="1761410"/>
              <a:ext cx="908769" cy="9087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5" name="Oval 64">
              <a:extLst>
                <a:ext uri="{FF2B5EF4-FFF2-40B4-BE49-F238E27FC236}">
                  <a16:creationId xmlns="" xmlns:a16="http://schemas.microsoft.com/office/drawing/2014/main" id="{F3170E4E-9E02-4DC5-9811-BCE2CF7A8EEB}"/>
                </a:ext>
              </a:extLst>
            </p:cNvPr>
            <p:cNvSpPr/>
            <p:nvPr/>
          </p:nvSpPr>
          <p:spPr>
            <a:xfrm>
              <a:off x="9370729" y="2152650"/>
              <a:ext cx="703695" cy="70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sp>
          <p:nvSpPr>
            <p:cNvPr id="67" name="Oval 66">
              <a:extLst>
                <a:ext uri="{FF2B5EF4-FFF2-40B4-BE49-F238E27FC236}">
                  <a16:creationId xmlns="" xmlns:a16="http://schemas.microsoft.com/office/drawing/2014/main" id="{74C40690-7CA5-42C5-BEF4-8A70F6463F3B}"/>
                </a:ext>
              </a:extLst>
            </p:cNvPr>
            <p:cNvSpPr/>
            <p:nvPr/>
          </p:nvSpPr>
          <p:spPr>
            <a:xfrm>
              <a:off x="10232665" y="2903803"/>
              <a:ext cx="538064" cy="538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id-ID"/>
            </a:p>
          </p:txBody>
        </p:sp>
      </p:grpSp>
      <p:sp>
        <p:nvSpPr>
          <p:cNvPr id="2" name="BJPseudoFooter"/>
          <p:cNvSpPr txBox="1"/>
          <p:nvPr>
            <p:custDataLst>
              <p:tags r:id="rId1"/>
            </p:custDataLst>
          </p:nvPr>
        </p:nvSpPr>
        <p:spPr>
          <a:xfrm>
            <a:off x="127000" y="6568301"/>
            <a:ext cx="11938000" cy="276999"/>
          </a:xfrm>
          <a:prstGeom prst="rect">
            <a:avLst/>
          </a:prstGeom>
          <a:noFill/>
        </p:spPr>
        <p:txBody>
          <a:bodyPr vert="horz" rtlCol="0">
            <a:spAutoFit/>
          </a:bodyPr>
          <a:lstStyle/>
          <a:p>
            <a:pPr algn="ctr"/>
            <a:r>
              <a:rPr lang="en-GB" sz="1200" b="1" smtClean="0">
                <a:solidFill>
                  <a:srgbClr val="000000"/>
                </a:solidFill>
                <a:latin typeface="Arial" panose="020B0604020202020204" pitchFamily="34" charset="0"/>
              </a:rPr>
              <a:t>OFFICIAL</a:t>
            </a:r>
            <a:endParaRPr lang="en-GB"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8744798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1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2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3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4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5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OFFICIAL"/>
</p:tagLst>
</file>

<file path=ppt/theme/theme1.xml><?xml version="1.0" encoding="utf-8"?>
<a:theme xmlns:a="http://schemas.openxmlformats.org/drawingml/2006/main" name="Office Theme">
  <a:themeElements>
    <a:clrScheme name="arura custom 3 light">
      <a:dk1>
        <a:srgbClr val="3F3F3F"/>
      </a:dk1>
      <a:lt1>
        <a:sysClr val="window" lastClr="FFFFFF"/>
      </a:lt1>
      <a:dk2>
        <a:srgbClr val="313C41"/>
      </a:dk2>
      <a:lt2>
        <a:srgbClr val="FFFFFF"/>
      </a:lt2>
      <a:accent1>
        <a:srgbClr val="D60057"/>
      </a:accent1>
      <a:accent2>
        <a:srgbClr val="1CBBB4"/>
      </a:accent2>
      <a:accent3>
        <a:srgbClr val="1C8BBA"/>
      </a:accent3>
      <a:accent4>
        <a:srgbClr val="F79D1E"/>
      </a:accent4>
      <a:accent5>
        <a:srgbClr val="F26522"/>
      </a:accent5>
      <a:accent6>
        <a:srgbClr val="BA1318"/>
      </a:accent6>
      <a:hlink>
        <a:srgbClr val="690902"/>
      </a:hlink>
      <a:folHlink>
        <a:srgbClr val="FEC037"/>
      </a:folHlink>
    </a:clrScheme>
    <a:fontScheme name="Slide Factory 12">
      <a:majorFont>
        <a:latin typeface="Itim"/>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d="http://www.w3.org/2001/XMLSchema" xmlns:xsi="http://www.w3.org/2001/XMLSchema-instance" xmlns="http://www.boldonjames.com/2008/01/sie/internal/label" sislVersion="0" policy="08955827-aeb1-42de-b749-f604362c41c2" origin="userSelected">
  <element uid="971a7eb4-36b4-4e7d-b804-a07772b8e228" value=""/>
  <element uid="6a4e5c3a-656a-4e9c-bd20-e36013bcf373" value=""/>
</sisl>
</file>

<file path=customXml/itemProps1.xml><?xml version="1.0" encoding="utf-8"?>
<ds:datastoreItem xmlns:ds="http://schemas.openxmlformats.org/officeDocument/2006/customXml" ds:itemID="{982F2087-AE2C-4F5E-B5D5-AD154AFC5D57}">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1064</TotalTime>
  <Words>995</Words>
  <Application>Microsoft Office PowerPoint</Application>
  <PresentationFormat>Widescreen</PresentationFormat>
  <Paragraphs>310</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Itim</vt:lpstr>
      <vt:lpstr>Open Sans</vt:lpstr>
      <vt:lpstr>Open Sans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Glasgow City Health and Social Care Partnership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Therapy- Learning Disabilities</dc:title>
  <dc:subject>Handy resources during the COVID-19  restriction</dc:subject>
  <dc:creator>Vijay Jacob</dc:creator>
  <cp:keywords>[OFFICIAL]</cp:keywords>
  <cp:lastModifiedBy>Nolan, Paul (SWS)</cp:lastModifiedBy>
  <cp:revision>128</cp:revision>
  <dcterms:created xsi:type="dcterms:W3CDTF">2019-07-19T10:02:42Z</dcterms:created>
  <dcterms:modified xsi:type="dcterms:W3CDTF">2020-04-27T08:52:06Z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83b1ca01-5023-4f5b-b3b4-711e947d459b</vt:lpwstr>
  </property>
  <property fmtid="{D5CDD505-2E9C-101B-9397-08002B2CF9AE}" pid="3" name="bjDocumentLabelXML">
    <vt:lpwstr>&lt;?xml version="1.0" encoding="us-ascii"?&gt;&lt;sisl xmlns:xsd="http://www.w3.org/2001/XMLSchema" xmlns:xsi="http://www.w3.org/2001/XMLSchema-instance" sislVersion="0" policy="08955827-aeb1-42de-b749-f604362c41c2" origin="userSelected" xmlns="http://www.boldonj</vt:lpwstr>
  </property>
  <property fmtid="{D5CDD505-2E9C-101B-9397-08002B2CF9AE}" pid="4" name="bjDocumentLabelXML-0">
    <vt:lpwstr>ames.com/2008/01/sie/internal/label"&gt;&lt;element uid="971a7eb4-36b4-4e7d-b804-a07772b8e228" value="" /&gt;&lt;element uid="6a4e5c3a-656a-4e9c-bd20-e36013bcf373" value="" /&gt;&lt;/sisl&gt;</vt:lpwstr>
  </property>
  <property fmtid="{D5CDD505-2E9C-101B-9397-08002B2CF9AE}" pid="5" name="bjDocumentSecurityLabel">
    <vt:lpwstr>OFFICIAL</vt:lpwstr>
  </property>
  <property fmtid="{D5CDD505-2E9C-101B-9397-08002B2CF9AE}" pid="6" name="gcc-meta-protectivemarking">
    <vt:lpwstr>[OFFICIAL]</vt:lpwstr>
  </property>
  <property fmtid="{D5CDD505-2E9C-101B-9397-08002B2CF9AE}" pid="7" name="bjSaver">
    <vt:lpwstr>s82zAhHSWoH5uKKQ6fd3kGMAWxN8aap4</vt:lpwstr>
  </property>
</Properties>
</file>